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420" r:id="rId3"/>
    <p:sldId id="263" r:id="rId4"/>
    <p:sldId id="264" r:id="rId5"/>
    <p:sldId id="277" r:id="rId6"/>
    <p:sldId id="283" r:id="rId7"/>
    <p:sldId id="422" r:id="rId8"/>
    <p:sldId id="297" r:id="rId9"/>
    <p:sldId id="299" r:id="rId10"/>
    <p:sldId id="281" r:id="rId11"/>
    <p:sldId id="419" r:id="rId12"/>
    <p:sldId id="423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5" autoAdjust="0"/>
    <p:restoredTop sz="94660"/>
  </p:normalViewPr>
  <p:slideViewPr>
    <p:cSldViewPr snapToGrid="0">
      <p:cViewPr varScale="1">
        <p:scale>
          <a:sx n="83" d="100"/>
          <a:sy n="83" d="100"/>
        </p:scale>
        <p:origin x="224" y="2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9084E81-5C81-4544-9321-FF9F8FF3582F}" type="doc">
      <dgm:prSet loTypeId="urn:microsoft.com/office/officeart/2005/8/layout/bList2" loCatId="list" qsTypeId="urn:microsoft.com/office/officeart/2005/8/quickstyle/simple1" qsCatId="simple" csTypeId="urn:microsoft.com/office/officeart/2005/8/colors/accent1_2" csCatId="accent1" phldr="1"/>
      <dgm:spPr/>
    </dgm:pt>
    <dgm:pt modelId="{8085F397-83CD-4216-A557-0A985BB04A1B}">
      <dgm:prSet phldrT="[Text]"/>
      <dgm:spPr/>
      <dgm:t>
        <a:bodyPr/>
        <a:lstStyle/>
        <a:p>
          <a:r>
            <a:rPr lang="en-US" dirty="0" err="1"/>
            <a:t>Koheren</a:t>
          </a:r>
          <a:r>
            <a:rPr lang="en-US" dirty="0"/>
            <a:t> / Linear</a:t>
          </a:r>
        </a:p>
      </dgm:t>
    </dgm:pt>
    <dgm:pt modelId="{588E059B-4D3F-4016-AE34-78EA5607C8C9}" type="parTrans" cxnId="{BB05D603-9A8D-4C87-9318-BD6770212A47}">
      <dgm:prSet/>
      <dgm:spPr/>
      <dgm:t>
        <a:bodyPr/>
        <a:lstStyle/>
        <a:p>
          <a:endParaRPr lang="en-US"/>
        </a:p>
      </dgm:t>
    </dgm:pt>
    <dgm:pt modelId="{BD503FA9-AA3B-41B2-9055-C923BB0B2A89}" type="sibTrans" cxnId="{BB05D603-9A8D-4C87-9318-BD6770212A47}">
      <dgm:prSet/>
      <dgm:spPr/>
      <dgm:t>
        <a:bodyPr/>
        <a:lstStyle/>
        <a:p>
          <a:endParaRPr lang="en-US"/>
        </a:p>
      </dgm:t>
    </dgm:pt>
    <dgm:pt modelId="{8E7A3D86-599C-471A-B816-62611148D13D}">
      <dgm:prSet phldrT="[Text]"/>
      <dgm:spPr/>
      <dgm:t>
        <a:bodyPr/>
        <a:lstStyle/>
        <a:p>
          <a:r>
            <a:rPr lang="en-US" dirty="0"/>
            <a:t>Bipolar</a:t>
          </a:r>
        </a:p>
      </dgm:t>
    </dgm:pt>
    <dgm:pt modelId="{A6B8C855-DAEE-45FC-9275-252AEDCF6CCF}" type="parTrans" cxnId="{A5750DAA-CDA6-44FA-9C3A-911D52BF9706}">
      <dgm:prSet/>
      <dgm:spPr/>
      <dgm:t>
        <a:bodyPr/>
        <a:lstStyle/>
        <a:p>
          <a:endParaRPr lang="en-US"/>
        </a:p>
      </dgm:t>
    </dgm:pt>
    <dgm:pt modelId="{F80AEECB-BF45-448A-A1A9-DCF5DDB6C6B0}" type="sibTrans" cxnId="{A5750DAA-CDA6-44FA-9C3A-911D52BF9706}">
      <dgm:prSet/>
      <dgm:spPr/>
      <dgm:t>
        <a:bodyPr/>
        <a:lstStyle/>
        <a:p>
          <a:endParaRPr lang="en-US"/>
        </a:p>
      </dgm:t>
    </dgm:pt>
    <dgm:pt modelId="{CA624AB1-E307-4CDD-9A52-34F397382ECF}">
      <dgm:prSet phldrT="[Text]"/>
      <dgm:spPr/>
      <dgm:t>
        <a:bodyPr/>
        <a:lstStyle/>
        <a:p>
          <a:r>
            <a:rPr lang="en-US" dirty="0" err="1"/>
            <a:t>Ortogonal</a:t>
          </a:r>
          <a:endParaRPr lang="en-US" dirty="0"/>
        </a:p>
      </dgm:t>
    </dgm:pt>
    <dgm:pt modelId="{26FA70AF-6D03-495D-8DCB-D749CB8319F6}" type="parTrans" cxnId="{46D12A91-F7B3-47FD-94EA-6CD3D04C67AC}">
      <dgm:prSet/>
      <dgm:spPr/>
      <dgm:t>
        <a:bodyPr/>
        <a:lstStyle/>
        <a:p>
          <a:endParaRPr lang="en-US"/>
        </a:p>
      </dgm:t>
    </dgm:pt>
    <dgm:pt modelId="{BCB8D027-0CAE-4D2C-85B2-AC53BFB226E2}" type="sibTrans" cxnId="{46D12A91-F7B3-47FD-94EA-6CD3D04C67AC}">
      <dgm:prSet/>
      <dgm:spPr/>
      <dgm:t>
        <a:bodyPr/>
        <a:lstStyle/>
        <a:p>
          <a:endParaRPr lang="en-US"/>
        </a:p>
      </dgm:t>
    </dgm:pt>
    <dgm:pt modelId="{B3A7B909-0E53-4DB1-AD11-30CDEF813AD5}">
      <dgm:prSet/>
      <dgm:spPr/>
      <dgm:t>
        <a:bodyPr/>
        <a:lstStyle/>
        <a:p>
          <a:r>
            <a:rPr lang="en-US" dirty="0" err="1"/>
            <a:t>Searah</a:t>
          </a:r>
          <a:endParaRPr lang="en-US" dirty="0"/>
        </a:p>
      </dgm:t>
    </dgm:pt>
    <dgm:pt modelId="{D887D152-D3D7-4D62-8301-F7471509F1F6}" type="parTrans" cxnId="{61CB100A-C7D5-45F1-B264-BEE2EBCC2EE0}">
      <dgm:prSet/>
      <dgm:spPr/>
      <dgm:t>
        <a:bodyPr/>
        <a:lstStyle/>
        <a:p>
          <a:endParaRPr lang="en-US"/>
        </a:p>
      </dgm:t>
    </dgm:pt>
    <dgm:pt modelId="{F7D31812-7EDF-43D5-8449-84B9CAB0CAB3}" type="sibTrans" cxnId="{61CB100A-C7D5-45F1-B264-BEE2EBCC2EE0}">
      <dgm:prSet/>
      <dgm:spPr/>
      <dgm:t>
        <a:bodyPr/>
        <a:lstStyle/>
        <a:p>
          <a:endParaRPr lang="en-US"/>
        </a:p>
      </dgm:t>
    </dgm:pt>
    <dgm:pt modelId="{5773140A-4432-4762-ABC5-37D10D3E2A42}">
      <dgm:prSet/>
      <dgm:spPr/>
      <dgm:t>
        <a:bodyPr/>
        <a:lstStyle/>
        <a:p>
          <a:r>
            <a:rPr lang="en-US" dirty="0" err="1"/>
            <a:t>Saling</a:t>
          </a:r>
          <a:r>
            <a:rPr lang="en-US" dirty="0"/>
            <a:t> </a:t>
          </a:r>
          <a:r>
            <a:rPr lang="en-US" dirty="0" err="1"/>
            <a:t>meniadakan</a:t>
          </a:r>
          <a:r>
            <a:rPr lang="en-US" dirty="0"/>
            <a:t> / </a:t>
          </a:r>
          <a:r>
            <a:rPr lang="en-US" dirty="0" err="1"/>
            <a:t>Berlawanan</a:t>
          </a:r>
          <a:endParaRPr lang="en-US" dirty="0"/>
        </a:p>
      </dgm:t>
    </dgm:pt>
    <dgm:pt modelId="{D4E5B5D2-CC4B-464B-B186-4EB7BDDDB3B1}" type="parTrans" cxnId="{DD2EB261-9A67-473F-AC2A-1A102DF8005C}">
      <dgm:prSet/>
      <dgm:spPr/>
      <dgm:t>
        <a:bodyPr/>
        <a:lstStyle/>
        <a:p>
          <a:endParaRPr lang="en-US"/>
        </a:p>
      </dgm:t>
    </dgm:pt>
    <dgm:pt modelId="{8DBC287D-3D18-4F56-B377-AA5A3565DF43}" type="sibTrans" cxnId="{DD2EB261-9A67-473F-AC2A-1A102DF8005C}">
      <dgm:prSet/>
      <dgm:spPr/>
      <dgm:t>
        <a:bodyPr/>
        <a:lstStyle/>
        <a:p>
          <a:endParaRPr lang="en-US"/>
        </a:p>
      </dgm:t>
    </dgm:pt>
    <dgm:pt modelId="{4C8C4F6D-E10F-42F5-B00A-A130F500DA91}">
      <dgm:prSet/>
      <dgm:spPr/>
      <dgm:t>
        <a:bodyPr/>
        <a:lstStyle/>
        <a:p>
          <a:r>
            <a:rPr lang="en-US" dirty="0" err="1"/>
            <a:t>Dapat</a:t>
          </a:r>
          <a:r>
            <a:rPr lang="en-US" dirty="0"/>
            <a:t> </a:t>
          </a:r>
          <a:r>
            <a:rPr lang="en-US" dirty="0" err="1"/>
            <a:t>diakumulasi</a:t>
          </a:r>
          <a:endParaRPr lang="en-US" dirty="0"/>
        </a:p>
      </dgm:t>
    </dgm:pt>
    <dgm:pt modelId="{E39B8910-0CF1-4FD6-928D-66DE1A8089C4}" type="parTrans" cxnId="{58CA6C1F-B892-4637-A831-295350B441CE}">
      <dgm:prSet/>
      <dgm:spPr/>
      <dgm:t>
        <a:bodyPr/>
        <a:lstStyle/>
        <a:p>
          <a:endParaRPr lang="en-US"/>
        </a:p>
      </dgm:t>
    </dgm:pt>
    <dgm:pt modelId="{FAA6F796-FAEB-492A-90F9-FFCE3F894FC6}" type="sibTrans" cxnId="{58CA6C1F-B892-4637-A831-295350B441CE}">
      <dgm:prSet/>
      <dgm:spPr/>
      <dgm:t>
        <a:bodyPr/>
        <a:lstStyle/>
        <a:p>
          <a:endParaRPr lang="en-US"/>
        </a:p>
      </dgm:t>
    </dgm:pt>
    <dgm:pt modelId="{8FF18492-C69C-471B-AED0-EE094274B601}">
      <dgm:prSet/>
      <dgm:spPr/>
      <dgm:t>
        <a:bodyPr/>
        <a:lstStyle/>
        <a:p>
          <a:r>
            <a:rPr lang="en-US" dirty="0" err="1"/>
            <a:t>Berdiri</a:t>
          </a:r>
          <a:r>
            <a:rPr lang="en-US" dirty="0"/>
            <a:t> </a:t>
          </a:r>
          <a:r>
            <a:rPr lang="en-US" dirty="0" err="1"/>
            <a:t>sendiri</a:t>
          </a:r>
          <a:endParaRPr lang="en-US" dirty="0"/>
        </a:p>
      </dgm:t>
    </dgm:pt>
    <dgm:pt modelId="{1FB916F1-075D-4700-968E-6A12A10D5971}" type="parTrans" cxnId="{82EE9306-F40B-438B-811F-41F1206FD53B}">
      <dgm:prSet/>
      <dgm:spPr/>
      <dgm:t>
        <a:bodyPr/>
        <a:lstStyle/>
        <a:p>
          <a:endParaRPr lang="en-US"/>
        </a:p>
      </dgm:t>
    </dgm:pt>
    <dgm:pt modelId="{C023D58D-BA10-46CD-9F64-269AE8E73A75}" type="sibTrans" cxnId="{82EE9306-F40B-438B-811F-41F1206FD53B}">
      <dgm:prSet/>
      <dgm:spPr/>
      <dgm:t>
        <a:bodyPr/>
        <a:lstStyle/>
        <a:p>
          <a:endParaRPr lang="en-US"/>
        </a:p>
      </dgm:t>
    </dgm:pt>
    <dgm:pt modelId="{9EA90DB5-280A-4492-B8E5-AEEFB8554DC2}">
      <dgm:prSet/>
      <dgm:spPr/>
      <dgm:t>
        <a:bodyPr/>
        <a:lstStyle/>
        <a:p>
          <a:r>
            <a:rPr lang="en-US" dirty="0" err="1"/>
            <a:t>Kepribadian</a:t>
          </a:r>
          <a:r>
            <a:rPr lang="en-US" dirty="0"/>
            <a:t> </a:t>
          </a:r>
          <a:r>
            <a:rPr lang="en-US" dirty="0" err="1"/>
            <a:t>ekstrovert</a:t>
          </a:r>
          <a:r>
            <a:rPr lang="en-US" dirty="0"/>
            <a:t> dan introvert</a:t>
          </a:r>
        </a:p>
      </dgm:t>
    </dgm:pt>
    <dgm:pt modelId="{8E0D72BB-C4D2-4DC6-B7E2-B37E9868D842}" type="parTrans" cxnId="{DE981335-8488-4B46-BD1F-E515FBD28F5C}">
      <dgm:prSet/>
      <dgm:spPr/>
      <dgm:t>
        <a:bodyPr/>
        <a:lstStyle/>
        <a:p>
          <a:endParaRPr lang="en-US"/>
        </a:p>
      </dgm:t>
    </dgm:pt>
    <dgm:pt modelId="{F824EC31-E5D2-4F23-8954-35283F859EB2}" type="sibTrans" cxnId="{DE981335-8488-4B46-BD1F-E515FBD28F5C}">
      <dgm:prSet/>
      <dgm:spPr/>
      <dgm:t>
        <a:bodyPr/>
        <a:lstStyle/>
        <a:p>
          <a:endParaRPr lang="en-US"/>
        </a:p>
      </dgm:t>
    </dgm:pt>
    <dgm:pt modelId="{F8351E7B-855F-4C5D-9742-AD7C11CAE7A8}">
      <dgm:prSet/>
      <dgm:spPr/>
      <dgm:t>
        <a:bodyPr/>
        <a:lstStyle/>
        <a:p>
          <a:r>
            <a:rPr lang="en-US" dirty="0"/>
            <a:t>Pola </a:t>
          </a:r>
          <a:r>
            <a:rPr lang="en-US" dirty="0" err="1"/>
            <a:t>asuh</a:t>
          </a:r>
          <a:r>
            <a:rPr lang="en-US" dirty="0"/>
            <a:t> </a:t>
          </a:r>
          <a:r>
            <a:rPr lang="en-US" dirty="0" err="1"/>
            <a:t>otoriter</a:t>
          </a:r>
          <a:r>
            <a:rPr lang="en-US" dirty="0"/>
            <a:t>, </a:t>
          </a:r>
          <a:r>
            <a:rPr lang="en-US" dirty="0" err="1"/>
            <a:t>demokratis</a:t>
          </a:r>
          <a:r>
            <a:rPr lang="en-US" dirty="0"/>
            <a:t>, </a:t>
          </a:r>
          <a:r>
            <a:rPr lang="en-US" dirty="0" err="1"/>
            <a:t>permisif</a:t>
          </a:r>
          <a:endParaRPr lang="en-US" dirty="0"/>
        </a:p>
      </dgm:t>
    </dgm:pt>
    <dgm:pt modelId="{44B4E5EA-B2EA-4D41-8925-E1C43E0D4EC0}" type="parTrans" cxnId="{93F10A58-B43F-4111-8ED1-DF901301DC03}">
      <dgm:prSet/>
      <dgm:spPr/>
      <dgm:t>
        <a:bodyPr/>
        <a:lstStyle/>
        <a:p>
          <a:endParaRPr lang="en-US"/>
        </a:p>
      </dgm:t>
    </dgm:pt>
    <dgm:pt modelId="{107CA128-CD60-41AF-9F02-E8C7ADB6D763}" type="sibTrans" cxnId="{93F10A58-B43F-4111-8ED1-DF901301DC03}">
      <dgm:prSet/>
      <dgm:spPr/>
      <dgm:t>
        <a:bodyPr/>
        <a:lstStyle/>
        <a:p>
          <a:endParaRPr lang="en-US"/>
        </a:p>
      </dgm:t>
    </dgm:pt>
    <dgm:pt modelId="{81134EC6-29AB-463D-813B-AB7901D7186D}">
      <dgm:prSet/>
      <dgm:spPr/>
      <dgm:t>
        <a:bodyPr/>
        <a:lstStyle/>
        <a:p>
          <a:r>
            <a:rPr lang="en-US" dirty="0" err="1"/>
            <a:t>Tidak</a:t>
          </a:r>
          <a:r>
            <a:rPr lang="en-US" dirty="0"/>
            <a:t> </a:t>
          </a:r>
          <a:r>
            <a:rPr lang="en-US" dirty="0" err="1"/>
            <a:t>dapat</a:t>
          </a:r>
          <a:r>
            <a:rPr lang="en-US" dirty="0"/>
            <a:t> di </a:t>
          </a:r>
          <a:r>
            <a:rPr lang="en-US" dirty="0" err="1"/>
            <a:t>akumulasikan</a:t>
          </a:r>
          <a:endParaRPr lang="en-US" dirty="0"/>
        </a:p>
      </dgm:t>
    </dgm:pt>
    <dgm:pt modelId="{021334A6-E20A-46BE-A4C6-708C27C63D4D}" type="parTrans" cxnId="{4BB87DF9-F3CE-4752-8968-86C23FF90F00}">
      <dgm:prSet/>
      <dgm:spPr/>
      <dgm:t>
        <a:bodyPr/>
        <a:lstStyle/>
        <a:p>
          <a:endParaRPr lang="en-US"/>
        </a:p>
      </dgm:t>
    </dgm:pt>
    <dgm:pt modelId="{08FFF560-4A3A-43C9-93E5-5E66B6085AFE}" type="sibTrans" cxnId="{4BB87DF9-F3CE-4752-8968-86C23FF90F00}">
      <dgm:prSet/>
      <dgm:spPr/>
      <dgm:t>
        <a:bodyPr/>
        <a:lstStyle/>
        <a:p>
          <a:endParaRPr lang="en-US"/>
        </a:p>
      </dgm:t>
    </dgm:pt>
    <dgm:pt modelId="{13757DC3-D3BF-42A3-B4BF-EEC7083A52E9}">
      <dgm:prSet/>
      <dgm:spPr/>
      <dgm:t>
        <a:bodyPr/>
        <a:lstStyle/>
        <a:p>
          <a:r>
            <a:rPr lang="en-US" dirty="0" err="1"/>
            <a:t>Kecerdasan</a:t>
          </a:r>
          <a:r>
            <a:rPr lang="en-US" dirty="0"/>
            <a:t> </a:t>
          </a:r>
          <a:r>
            <a:rPr lang="en-US" dirty="0" err="1"/>
            <a:t>Emosional</a:t>
          </a:r>
          <a:endParaRPr lang="en-US" dirty="0"/>
        </a:p>
      </dgm:t>
    </dgm:pt>
    <dgm:pt modelId="{D058A5E2-615F-4342-9229-C13935739158}" type="parTrans" cxnId="{968F0505-91DA-4397-BCE5-46E46EA3E847}">
      <dgm:prSet/>
      <dgm:spPr/>
      <dgm:t>
        <a:bodyPr/>
        <a:lstStyle/>
        <a:p>
          <a:endParaRPr lang="en-US"/>
        </a:p>
      </dgm:t>
    </dgm:pt>
    <dgm:pt modelId="{3B8A864C-BD9C-48A0-BDB6-BC652E121E0F}" type="sibTrans" cxnId="{968F0505-91DA-4397-BCE5-46E46EA3E847}">
      <dgm:prSet/>
      <dgm:spPr/>
      <dgm:t>
        <a:bodyPr/>
        <a:lstStyle/>
        <a:p>
          <a:endParaRPr lang="en-US"/>
        </a:p>
      </dgm:t>
    </dgm:pt>
    <dgm:pt modelId="{0C603EC3-B69B-40D0-A9B6-C21767CFFA54}" type="pres">
      <dgm:prSet presAssocID="{99084E81-5C81-4544-9321-FF9F8FF3582F}" presName="diagram" presStyleCnt="0">
        <dgm:presLayoutVars>
          <dgm:dir/>
          <dgm:animLvl val="lvl"/>
          <dgm:resizeHandles val="exact"/>
        </dgm:presLayoutVars>
      </dgm:prSet>
      <dgm:spPr/>
    </dgm:pt>
    <dgm:pt modelId="{AC1A47BF-C68A-45A8-B335-407B69506998}" type="pres">
      <dgm:prSet presAssocID="{8085F397-83CD-4216-A557-0A985BB04A1B}" presName="compNode" presStyleCnt="0"/>
      <dgm:spPr/>
    </dgm:pt>
    <dgm:pt modelId="{367908C7-4F81-4CDC-B98B-4F9A3037AA45}" type="pres">
      <dgm:prSet presAssocID="{8085F397-83CD-4216-A557-0A985BB04A1B}" presName="childRect" presStyleLbl="bgAcc1" presStyleIdx="0" presStyleCnt="3">
        <dgm:presLayoutVars>
          <dgm:bulletEnabled val="1"/>
        </dgm:presLayoutVars>
      </dgm:prSet>
      <dgm:spPr/>
    </dgm:pt>
    <dgm:pt modelId="{6046FD94-C8F6-40DD-97E9-535436DC295E}" type="pres">
      <dgm:prSet presAssocID="{8085F397-83CD-4216-A557-0A985BB04A1B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107EC0C8-77CC-4B48-8EEF-895CEC0934BA}" type="pres">
      <dgm:prSet presAssocID="{8085F397-83CD-4216-A557-0A985BB04A1B}" presName="parentRect" presStyleLbl="alignNode1" presStyleIdx="0" presStyleCnt="3"/>
      <dgm:spPr/>
    </dgm:pt>
    <dgm:pt modelId="{DCEA09C4-B059-45C5-86A5-CC47E9AE5776}" type="pres">
      <dgm:prSet presAssocID="{8085F397-83CD-4216-A557-0A985BB04A1B}" presName="adorn" presStyleLbl="fgAccFollowNode1" presStyleIdx="0" presStyleCnt="3"/>
      <dgm:spPr>
        <a:blipFill rotWithShape="1">
          <a:blip xmlns:r="http://schemas.openxmlformats.org/officeDocument/2006/relationships" r:embed="rId1"/>
          <a:srcRect/>
          <a:stretch>
            <a:fillRect l="-14000" r="-14000"/>
          </a:stretch>
        </a:blipFill>
      </dgm:spPr>
    </dgm:pt>
    <dgm:pt modelId="{9DD28A94-2F8C-4991-B096-11BF014FB99A}" type="pres">
      <dgm:prSet presAssocID="{BD503FA9-AA3B-41B2-9055-C923BB0B2A89}" presName="sibTrans" presStyleLbl="sibTrans2D1" presStyleIdx="0" presStyleCnt="0"/>
      <dgm:spPr/>
    </dgm:pt>
    <dgm:pt modelId="{C3A92817-A18F-4236-A988-2BDC9C74D9EB}" type="pres">
      <dgm:prSet presAssocID="{8E7A3D86-599C-471A-B816-62611148D13D}" presName="compNode" presStyleCnt="0"/>
      <dgm:spPr/>
    </dgm:pt>
    <dgm:pt modelId="{36B6BA39-FD2A-45B0-A13C-5100B9402D28}" type="pres">
      <dgm:prSet presAssocID="{8E7A3D86-599C-471A-B816-62611148D13D}" presName="childRect" presStyleLbl="bgAcc1" presStyleIdx="1" presStyleCnt="3">
        <dgm:presLayoutVars>
          <dgm:bulletEnabled val="1"/>
        </dgm:presLayoutVars>
      </dgm:prSet>
      <dgm:spPr/>
    </dgm:pt>
    <dgm:pt modelId="{16448831-CBBC-4FAE-8ABF-8665FA547468}" type="pres">
      <dgm:prSet presAssocID="{8E7A3D86-599C-471A-B816-62611148D13D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89E7148A-FBC6-4FED-AE3D-7D4ED71820DF}" type="pres">
      <dgm:prSet presAssocID="{8E7A3D86-599C-471A-B816-62611148D13D}" presName="parentRect" presStyleLbl="alignNode1" presStyleIdx="1" presStyleCnt="3"/>
      <dgm:spPr/>
    </dgm:pt>
    <dgm:pt modelId="{CE6A026D-CB22-4412-9657-193187926174}" type="pres">
      <dgm:prSet presAssocID="{8E7A3D86-599C-471A-B816-62611148D13D}" presName="adorn" presStyleLbl="fgAccFollowNode1" presStyleIdx="1" presStyleCnt="3"/>
      <dgm:spPr>
        <a:blipFill rotWithShape="1">
          <a:blip xmlns:r="http://schemas.openxmlformats.org/officeDocument/2006/relationships" r:embed="rId2"/>
          <a:srcRect/>
          <a:stretch>
            <a:fillRect l="-20000" r="-20000"/>
          </a:stretch>
        </a:blipFill>
      </dgm:spPr>
    </dgm:pt>
    <dgm:pt modelId="{5BA6CE68-A32F-4B98-9E1B-25D001372236}" type="pres">
      <dgm:prSet presAssocID="{F80AEECB-BF45-448A-A1A9-DCF5DDB6C6B0}" presName="sibTrans" presStyleLbl="sibTrans2D1" presStyleIdx="0" presStyleCnt="0"/>
      <dgm:spPr/>
    </dgm:pt>
    <dgm:pt modelId="{A26ED3FD-7E1B-47A1-9A38-5BE99BBAABCE}" type="pres">
      <dgm:prSet presAssocID="{CA624AB1-E307-4CDD-9A52-34F397382ECF}" presName="compNode" presStyleCnt="0"/>
      <dgm:spPr/>
    </dgm:pt>
    <dgm:pt modelId="{A0EF5D7C-3EB1-402D-BA2B-C260678C97B9}" type="pres">
      <dgm:prSet presAssocID="{CA624AB1-E307-4CDD-9A52-34F397382ECF}" presName="childRect" presStyleLbl="bgAcc1" presStyleIdx="2" presStyleCnt="3">
        <dgm:presLayoutVars>
          <dgm:bulletEnabled val="1"/>
        </dgm:presLayoutVars>
      </dgm:prSet>
      <dgm:spPr/>
    </dgm:pt>
    <dgm:pt modelId="{9B6C6BF6-A247-4CBC-A923-587ABCA91D69}" type="pres">
      <dgm:prSet presAssocID="{CA624AB1-E307-4CDD-9A52-34F397382ECF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F57F7345-A105-43DD-BFC9-2764AA0CEECC}" type="pres">
      <dgm:prSet presAssocID="{CA624AB1-E307-4CDD-9A52-34F397382ECF}" presName="parentRect" presStyleLbl="alignNode1" presStyleIdx="2" presStyleCnt="3"/>
      <dgm:spPr/>
    </dgm:pt>
    <dgm:pt modelId="{4A6B451C-5B7F-47A0-9856-DC5B121741A2}" type="pres">
      <dgm:prSet presAssocID="{CA624AB1-E307-4CDD-9A52-34F397382ECF}" presName="adorn" presStyleLbl="fgAccFollowNode1" presStyleIdx="2" presStyleCnt="3"/>
      <dgm:spPr>
        <a:blipFill rotWithShape="1">
          <a:blip xmlns:r="http://schemas.openxmlformats.org/officeDocument/2006/relationships" r:embed="rId3"/>
          <a:srcRect/>
          <a:stretch>
            <a:fillRect l="-2000" r="-2000"/>
          </a:stretch>
        </a:blipFill>
      </dgm:spPr>
    </dgm:pt>
  </dgm:ptLst>
  <dgm:cxnLst>
    <dgm:cxn modelId="{BB05D603-9A8D-4C87-9318-BD6770212A47}" srcId="{99084E81-5C81-4544-9321-FF9F8FF3582F}" destId="{8085F397-83CD-4216-A557-0A985BB04A1B}" srcOrd="0" destOrd="0" parTransId="{588E059B-4D3F-4016-AE34-78EA5607C8C9}" sibTransId="{BD503FA9-AA3B-41B2-9055-C923BB0B2A89}"/>
    <dgm:cxn modelId="{B02EDD03-A61E-41F1-8C25-5256A999AA63}" type="presOf" srcId="{F8351E7B-855F-4C5D-9742-AD7C11CAE7A8}" destId="{A0EF5D7C-3EB1-402D-BA2B-C260678C97B9}" srcOrd="0" destOrd="2" presId="urn:microsoft.com/office/officeart/2005/8/layout/bList2"/>
    <dgm:cxn modelId="{968F0505-91DA-4397-BCE5-46E46EA3E847}" srcId="{8085F397-83CD-4216-A557-0A985BB04A1B}" destId="{13757DC3-D3BF-42A3-B4BF-EEC7083A52E9}" srcOrd="2" destOrd="0" parTransId="{D058A5E2-615F-4342-9229-C13935739158}" sibTransId="{3B8A864C-BD9C-48A0-BDB6-BC652E121E0F}"/>
    <dgm:cxn modelId="{82EE9306-F40B-438B-811F-41F1206FD53B}" srcId="{CA624AB1-E307-4CDD-9A52-34F397382ECF}" destId="{8FF18492-C69C-471B-AED0-EE094274B601}" srcOrd="0" destOrd="0" parTransId="{1FB916F1-075D-4700-968E-6A12A10D5971}" sibTransId="{C023D58D-BA10-46CD-9F64-269AE8E73A75}"/>
    <dgm:cxn modelId="{9A8D4707-A64F-4EA8-91BB-D03B0A94B733}" type="presOf" srcId="{4C8C4F6D-E10F-42F5-B00A-A130F500DA91}" destId="{367908C7-4F81-4CDC-B98B-4F9A3037AA45}" srcOrd="0" destOrd="1" presId="urn:microsoft.com/office/officeart/2005/8/layout/bList2"/>
    <dgm:cxn modelId="{61CB100A-C7D5-45F1-B264-BEE2EBCC2EE0}" srcId="{8085F397-83CD-4216-A557-0A985BB04A1B}" destId="{B3A7B909-0E53-4DB1-AD11-30CDEF813AD5}" srcOrd="0" destOrd="0" parTransId="{D887D152-D3D7-4D62-8301-F7471509F1F6}" sibTransId="{F7D31812-7EDF-43D5-8449-84B9CAB0CAB3}"/>
    <dgm:cxn modelId="{456BF21D-56E4-40E1-BD5E-38EEB8732EC9}" type="presOf" srcId="{13757DC3-D3BF-42A3-B4BF-EEC7083A52E9}" destId="{367908C7-4F81-4CDC-B98B-4F9A3037AA45}" srcOrd="0" destOrd="2" presId="urn:microsoft.com/office/officeart/2005/8/layout/bList2"/>
    <dgm:cxn modelId="{58CA6C1F-B892-4637-A831-295350B441CE}" srcId="{8085F397-83CD-4216-A557-0A985BB04A1B}" destId="{4C8C4F6D-E10F-42F5-B00A-A130F500DA91}" srcOrd="1" destOrd="0" parTransId="{E39B8910-0CF1-4FD6-928D-66DE1A8089C4}" sibTransId="{FAA6F796-FAEB-492A-90F9-FFCE3F894FC6}"/>
    <dgm:cxn modelId="{F0308328-1332-406B-AE80-70EC37F8B3D8}" type="presOf" srcId="{5773140A-4432-4762-ABC5-37D10D3E2A42}" destId="{36B6BA39-FD2A-45B0-A13C-5100B9402D28}" srcOrd="0" destOrd="0" presId="urn:microsoft.com/office/officeart/2005/8/layout/bList2"/>
    <dgm:cxn modelId="{DE981335-8488-4B46-BD1F-E515FBD28F5C}" srcId="{8E7A3D86-599C-471A-B816-62611148D13D}" destId="{9EA90DB5-280A-4492-B8E5-AEEFB8554DC2}" srcOrd="1" destOrd="0" parTransId="{8E0D72BB-C4D2-4DC6-B7E2-B37E9868D842}" sibTransId="{F824EC31-E5D2-4F23-8954-35283F859EB2}"/>
    <dgm:cxn modelId="{3BBE7039-E644-4616-86E5-C134C1CD9036}" type="presOf" srcId="{CA624AB1-E307-4CDD-9A52-34F397382ECF}" destId="{F57F7345-A105-43DD-BFC9-2764AA0CEECC}" srcOrd="1" destOrd="0" presId="urn:microsoft.com/office/officeart/2005/8/layout/bList2"/>
    <dgm:cxn modelId="{EEF8FC3C-68ED-452D-84EF-188BCC94E6E0}" type="presOf" srcId="{9EA90DB5-280A-4492-B8E5-AEEFB8554DC2}" destId="{36B6BA39-FD2A-45B0-A13C-5100B9402D28}" srcOrd="0" destOrd="1" presId="urn:microsoft.com/office/officeart/2005/8/layout/bList2"/>
    <dgm:cxn modelId="{BA699449-A61D-496C-A568-2F0CF2976CBB}" type="presOf" srcId="{8085F397-83CD-4216-A557-0A985BB04A1B}" destId="{107EC0C8-77CC-4B48-8EEF-895CEC0934BA}" srcOrd="1" destOrd="0" presId="urn:microsoft.com/office/officeart/2005/8/layout/bList2"/>
    <dgm:cxn modelId="{93F10A58-B43F-4111-8ED1-DF901301DC03}" srcId="{CA624AB1-E307-4CDD-9A52-34F397382ECF}" destId="{F8351E7B-855F-4C5D-9742-AD7C11CAE7A8}" srcOrd="2" destOrd="0" parTransId="{44B4E5EA-B2EA-4D41-8925-E1C43E0D4EC0}" sibTransId="{107CA128-CD60-41AF-9F02-E8C7ADB6D763}"/>
    <dgm:cxn modelId="{151E9D61-90BA-41CE-BC8C-B7FA3ABF5C99}" type="presOf" srcId="{99084E81-5C81-4544-9321-FF9F8FF3582F}" destId="{0C603EC3-B69B-40D0-A9B6-C21767CFFA54}" srcOrd="0" destOrd="0" presId="urn:microsoft.com/office/officeart/2005/8/layout/bList2"/>
    <dgm:cxn modelId="{DD2EB261-9A67-473F-AC2A-1A102DF8005C}" srcId="{8E7A3D86-599C-471A-B816-62611148D13D}" destId="{5773140A-4432-4762-ABC5-37D10D3E2A42}" srcOrd="0" destOrd="0" parTransId="{D4E5B5D2-CC4B-464B-B186-4EB7BDDDB3B1}" sibTransId="{8DBC287D-3D18-4F56-B377-AA5A3565DF43}"/>
    <dgm:cxn modelId="{2882EA63-8584-4C4E-8E4F-6A2DF7CC870C}" type="presOf" srcId="{8E7A3D86-599C-471A-B816-62611148D13D}" destId="{89E7148A-FBC6-4FED-AE3D-7D4ED71820DF}" srcOrd="1" destOrd="0" presId="urn:microsoft.com/office/officeart/2005/8/layout/bList2"/>
    <dgm:cxn modelId="{C974CC80-9A09-42FA-BEFD-D6EAF8A7ECCE}" type="presOf" srcId="{CA624AB1-E307-4CDD-9A52-34F397382ECF}" destId="{9B6C6BF6-A247-4CBC-A923-587ABCA91D69}" srcOrd="0" destOrd="0" presId="urn:microsoft.com/office/officeart/2005/8/layout/bList2"/>
    <dgm:cxn modelId="{1E72B081-4779-4B58-B2E9-C70BF1655A20}" type="presOf" srcId="{BD503FA9-AA3B-41B2-9055-C923BB0B2A89}" destId="{9DD28A94-2F8C-4991-B096-11BF014FB99A}" srcOrd="0" destOrd="0" presId="urn:microsoft.com/office/officeart/2005/8/layout/bList2"/>
    <dgm:cxn modelId="{E7B75987-B63A-4D35-BD05-B1897154DDAC}" type="presOf" srcId="{8FF18492-C69C-471B-AED0-EE094274B601}" destId="{A0EF5D7C-3EB1-402D-BA2B-C260678C97B9}" srcOrd="0" destOrd="0" presId="urn:microsoft.com/office/officeart/2005/8/layout/bList2"/>
    <dgm:cxn modelId="{7C6EB18D-435D-4BBF-9C4E-0E7EA992CD01}" type="presOf" srcId="{F80AEECB-BF45-448A-A1A9-DCF5DDB6C6B0}" destId="{5BA6CE68-A32F-4B98-9E1B-25D001372236}" srcOrd="0" destOrd="0" presId="urn:microsoft.com/office/officeart/2005/8/layout/bList2"/>
    <dgm:cxn modelId="{46D12A91-F7B3-47FD-94EA-6CD3D04C67AC}" srcId="{99084E81-5C81-4544-9321-FF9F8FF3582F}" destId="{CA624AB1-E307-4CDD-9A52-34F397382ECF}" srcOrd="2" destOrd="0" parTransId="{26FA70AF-6D03-495D-8DCB-D749CB8319F6}" sibTransId="{BCB8D027-0CAE-4D2C-85B2-AC53BFB226E2}"/>
    <dgm:cxn modelId="{911E8292-DB60-49CB-AB7C-BC735C09FAE6}" type="presOf" srcId="{B3A7B909-0E53-4DB1-AD11-30CDEF813AD5}" destId="{367908C7-4F81-4CDC-B98B-4F9A3037AA45}" srcOrd="0" destOrd="0" presId="urn:microsoft.com/office/officeart/2005/8/layout/bList2"/>
    <dgm:cxn modelId="{A5750DAA-CDA6-44FA-9C3A-911D52BF9706}" srcId="{99084E81-5C81-4544-9321-FF9F8FF3582F}" destId="{8E7A3D86-599C-471A-B816-62611148D13D}" srcOrd="1" destOrd="0" parTransId="{A6B8C855-DAEE-45FC-9275-252AEDCF6CCF}" sibTransId="{F80AEECB-BF45-448A-A1A9-DCF5DDB6C6B0}"/>
    <dgm:cxn modelId="{5254EAB5-3C78-4CC1-BBD8-5D6E61CCFAED}" type="presOf" srcId="{8085F397-83CD-4216-A557-0A985BB04A1B}" destId="{6046FD94-C8F6-40DD-97E9-535436DC295E}" srcOrd="0" destOrd="0" presId="urn:microsoft.com/office/officeart/2005/8/layout/bList2"/>
    <dgm:cxn modelId="{F95436BD-FEA1-4E7F-AD62-E5987F965E35}" type="presOf" srcId="{8E7A3D86-599C-471A-B816-62611148D13D}" destId="{16448831-CBBC-4FAE-8ABF-8665FA547468}" srcOrd="0" destOrd="0" presId="urn:microsoft.com/office/officeart/2005/8/layout/bList2"/>
    <dgm:cxn modelId="{647444D4-31DF-49D5-8EC0-41296B629E14}" type="presOf" srcId="{81134EC6-29AB-463D-813B-AB7901D7186D}" destId="{A0EF5D7C-3EB1-402D-BA2B-C260678C97B9}" srcOrd="0" destOrd="1" presId="urn:microsoft.com/office/officeart/2005/8/layout/bList2"/>
    <dgm:cxn modelId="{4BB87DF9-F3CE-4752-8968-86C23FF90F00}" srcId="{CA624AB1-E307-4CDD-9A52-34F397382ECF}" destId="{81134EC6-29AB-463D-813B-AB7901D7186D}" srcOrd="1" destOrd="0" parTransId="{021334A6-E20A-46BE-A4C6-708C27C63D4D}" sibTransId="{08FFF560-4A3A-43C9-93E5-5E66B6085AFE}"/>
    <dgm:cxn modelId="{BF258BAC-AD87-42A0-9C7C-1D7CE32E6B40}" type="presParOf" srcId="{0C603EC3-B69B-40D0-A9B6-C21767CFFA54}" destId="{AC1A47BF-C68A-45A8-B335-407B69506998}" srcOrd="0" destOrd="0" presId="urn:microsoft.com/office/officeart/2005/8/layout/bList2"/>
    <dgm:cxn modelId="{44C08534-C7C8-4363-9CFB-396280890164}" type="presParOf" srcId="{AC1A47BF-C68A-45A8-B335-407B69506998}" destId="{367908C7-4F81-4CDC-B98B-4F9A3037AA45}" srcOrd="0" destOrd="0" presId="urn:microsoft.com/office/officeart/2005/8/layout/bList2"/>
    <dgm:cxn modelId="{141B9203-984D-4638-8B94-D32B9A75655E}" type="presParOf" srcId="{AC1A47BF-C68A-45A8-B335-407B69506998}" destId="{6046FD94-C8F6-40DD-97E9-535436DC295E}" srcOrd="1" destOrd="0" presId="urn:microsoft.com/office/officeart/2005/8/layout/bList2"/>
    <dgm:cxn modelId="{B5427309-373B-4329-9D25-19D670092E1C}" type="presParOf" srcId="{AC1A47BF-C68A-45A8-B335-407B69506998}" destId="{107EC0C8-77CC-4B48-8EEF-895CEC0934BA}" srcOrd="2" destOrd="0" presId="urn:microsoft.com/office/officeart/2005/8/layout/bList2"/>
    <dgm:cxn modelId="{C49F8597-2943-4879-892D-E12914A0052E}" type="presParOf" srcId="{AC1A47BF-C68A-45A8-B335-407B69506998}" destId="{DCEA09C4-B059-45C5-86A5-CC47E9AE5776}" srcOrd="3" destOrd="0" presId="urn:microsoft.com/office/officeart/2005/8/layout/bList2"/>
    <dgm:cxn modelId="{D1BFD6F1-66F3-4EBE-9031-4C83357FE680}" type="presParOf" srcId="{0C603EC3-B69B-40D0-A9B6-C21767CFFA54}" destId="{9DD28A94-2F8C-4991-B096-11BF014FB99A}" srcOrd="1" destOrd="0" presId="urn:microsoft.com/office/officeart/2005/8/layout/bList2"/>
    <dgm:cxn modelId="{8A54904D-612C-4204-A510-5E7741D8D712}" type="presParOf" srcId="{0C603EC3-B69B-40D0-A9B6-C21767CFFA54}" destId="{C3A92817-A18F-4236-A988-2BDC9C74D9EB}" srcOrd="2" destOrd="0" presId="urn:microsoft.com/office/officeart/2005/8/layout/bList2"/>
    <dgm:cxn modelId="{A8BB9B01-A13F-4BA4-ACB9-CDE156ED5C0B}" type="presParOf" srcId="{C3A92817-A18F-4236-A988-2BDC9C74D9EB}" destId="{36B6BA39-FD2A-45B0-A13C-5100B9402D28}" srcOrd="0" destOrd="0" presId="urn:microsoft.com/office/officeart/2005/8/layout/bList2"/>
    <dgm:cxn modelId="{3C5E2A9A-AAFE-4C6F-9044-62184A06932B}" type="presParOf" srcId="{C3A92817-A18F-4236-A988-2BDC9C74D9EB}" destId="{16448831-CBBC-4FAE-8ABF-8665FA547468}" srcOrd="1" destOrd="0" presId="urn:microsoft.com/office/officeart/2005/8/layout/bList2"/>
    <dgm:cxn modelId="{82E15047-3D91-4A0D-869E-F888B2CE05B1}" type="presParOf" srcId="{C3A92817-A18F-4236-A988-2BDC9C74D9EB}" destId="{89E7148A-FBC6-4FED-AE3D-7D4ED71820DF}" srcOrd="2" destOrd="0" presId="urn:microsoft.com/office/officeart/2005/8/layout/bList2"/>
    <dgm:cxn modelId="{571209F7-532F-48D1-9CBF-6647F1F5E3D8}" type="presParOf" srcId="{C3A92817-A18F-4236-A988-2BDC9C74D9EB}" destId="{CE6A026D-CB22-4412-9657-193187926174}" srcOrd="3" destOrd="0" presId="urn:microsoft.com/office/officeart/2005/8/layout/bList2"/>
    <dgm:cxn modelId="{4578B3C8-9089-4986-B2FF-440944583385}" type="presParOf" srcId="{0C603EC3-B69B-40D0-A9B6-C21767CFFA54}" destId="{5BA6CE68-A32F-4B98-9E1B-25D001372236}" srcOrd="3" destOrd="0" presId="urn:microsoft.com/office/officeart/2005/8/layout/bList2"/>
    <dgm:cxn modelId="{49BA547B-5024-433E-9032-EB403040D79A}" type="presParOf" srcId="{0C603EC3-B69B-40D0-A9B6-C21767CFFA54}" destId="{A26ED3FD-7E1B-47A1-9A38-5BE99BBAABCE}" srcOrd="4" destOrd="0" presId="urn:microsoft.com/office/officeart/2005/8/layout/bList2"/>
    <dgm:cxn modelId="{E570026A-C7F7-4D2C-8C1D-CDD36138462F}" type="presParOf" srcId="{A26ED3FD-7E1B-47A1-9A38-5BE99BBAABCE}" destId="{A0EF5D7C-3EB1-402D-BA2B-C260678C97B9}" srcOrd="0" destOrd="0" presId="urn:microsoft.com/office/officeart/2005/8/layout/bList2"/>
    <dgm:cxn modelId="{A1B9F158-2E74-4856-AEE4-CCF8A1A293D8}" type="presParOf" srcId="{A26ED3FD-7E1B-47A1-9A38-5BE99BBAABCE}" destId="{9B6C6BF6-A247-4CBC-A923-587ABCA91D69}" srcOrd="1" destOrd="0" presId="urn:microsoft.com/office/officeart/2005/8/layout/bList2"/>
    <dgm:cxn modelId="{2CBB4717-16AD-4889-8BA1-4AC2964A4591}" type="presParOf" srcId="{A26ED3FD-7E1B-47A1-9A38-5BE99BBAABCE}" destId="{F57F7345-A105-43DD-BFC9-2764AA0CEECC}" srcOrd="2" destOrd="0" presId="urn:microsoft.com/office/officeart/2005/8/layout/bList2"/>
    <dgm:cxn modelId="{5FCB9B84-B79E-47D8-9813-5B92247A9759}" type="presParOf" srcId="{A26ED3FD-7E1B-47A1-9A38-5BE99BBAABCE}" destId="{4A6B451C-5B7F-47A0-9856-DC5B121741A2}" srcOrd="3" destOrd="0" presId="urn:microsoft.com/office/officeart/2005/8/layout/b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112C3F0-D9E9-4DC4-B69B-F9BFCBB67C53}" type="doc">
      <dgm:prSet loTypeId="urn:microsoft.com/office/officeart/2005/8/layout/radial5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261B005-BDB1-4016-9793-7D7251D095C0}">
      <dgm:prSet phldrT="[Text]"/>
      <dgm:spPr/>
      <dgm:t>
        <a:bodyPr/>
        <a:lstStyle/>
        <a:p>
          <a:r>
            <a:rPr lang="en-US" dirty="0"/>
            <a:t>FLU</a:t>
          </a:r>
        </a:p>
      </dgm:t>
    </dgm:pt>
    <dgm:pt modelId="{09ACBD4E-0FC9-4602-AA1E-72D307D9163C}" type="parTrans" cxnId="{46712620-59D0-4B78-98E8-3BD6E8A24BBE}">
      <dgm:prSet/>
      <dgm:spPr/>
      <dgm:t>
        <a:bodyPr/>
        <a:lstStyle/>
        <a:p>
          <a:endParaRPr lang="en-US"/>
        </a:p>
      </dgm:t>
    </dgm:pt>
    <dgm:pt modelId="{88CACDDE-EF06-4C60-B277-859B19017E48}" type="sibTrans" cxnId="{46712620-59D0-4B78-98E8-3BD6E8A24BBE}">
      <dgm:prSet/>
      <dgm:spPr/>
      <dgm:t>
        <a:bodyPr/>
        <a:lstStyle/>
        <a:p>
          <a:endParaRPr lang="en-US"/>
        </a:p>
      </dgm:t>
    </dgm:pt>
    <dgm:pt modelId="{341B0EFB-5AA6-4B55-914C-0A0508F4F16F}">
      <dgm:prSet phldrT="[Text]"/>
      <dgm:spPr>
        <a:solidFill>
          <a:srgbClr val="00B050"/>
        </a:solidFill>
      </dgm:spPr>
      <dgm:t>
        <a:bodyPr/>
        <a:lstStyle/>
        <a:p>
          <a:r>
            <a:rPr lang="en-US" dirty="0"/>
            <a:t>SAKIT KEPALA</a:t>
          </a:r>
        </a:p>
      </dgm:t>
    </dgm:pt>
    <dgm:pt modelId="{44749EBE-6B0D-4BE6-82F1-670223366553}" type="parTrans" cxnId="{05999DD9-2993-4DA2-97B1-85DC535CDFD7}">
      <dgm:prSet/>
      <dgm:spPr/>
      <dgm:t>
        <a:bodyPr/>
        <a:lstStyle/>
        <a:p>
          <a:endParaRPr lang="en-US"/>
        </a:p>
      </dgm:t>
    </dgm:pt>
    <dgm:pt modelId="{E5C4AEF4-38E6-4CA9-B348-A44E32A0F916}" type="sibTrans" cxnId="{05999DD9-2993-4DA2-97B1-85DC535CDFD7}">
      <dgm:prSet/>
      <dgm:spPr/>
      <dgm:t>
        <a:bodyPr/>
        <a:lstStyle/>
        <a:p>
          <a:endParaRPr lang="en-US"/>
        </a:p>
      </dgm:t>
    </dgm:pt>
    <dgm:pt modelId="{627B2F64-9AF9-48D7-8C22-5099921C29F9}">
      <dgm:prSet phldrT="[Text]"/>
      <dgm:spPr>
        <a:solidFill>
          <a:srgbClr val="00B050"/>
        </a:solidFill>
      </dgm:spPr>
      <dgm:t>
        <a:bodyPr/>
        <a:lstStyle/>
        <a:p>
          <a:r>
            <a:rPr lang="en-US" dirty="0"/>
            <a:t>DEMAM</a:t>
          </a:r>
        </a:p>
      </dgm:t>
    </dgm:pt>
    <dgm:pt modelId="{E0FC8D0E-6E4E-4E39-9CAB-91E69B94FDD3}" type="parTrans" cxnId="{CE2BA641-1766-4733-89A6-7ED8495536CC}">
      <dgm:prSet/>
      <dgm:spPr/>
      <dgm:t>
        <a:bodyPr/>
        <a:lstStyle/>
        <a:p>
          <a:endParaRPr lang="en-US"/>
        </a:p>
      </dgm:t>
    </dgm:pt>
    <dgm:pt modelId="{8406AD4D-746A-401D-8685-FB3F6745D7B7}" type="sibTrans" cxnId="{CE2BA641-1766-4733-89A6-7ED8495536CC}">
      <dgm:prSet/>
      <dgm:spPr/>
      <dgm:t>
        <a:bodyPr/>
        <a:lstStyle/>
        <a:p>
          <a:endParaRPr lang="en-US"/>
        </a:p>
      </dgm:t>
    </dgm:pt>
    <dgm:pt modelId="{A4AF27CE-8713-4AC5-BF50-DE1E038374E8}">
      <dgm:prSet phldrT="[Text]"/>
      <dgm:spPr>
        <a:solidFill>
          <a:srgbClr val="00B0F0"/>
        </a:solidFill>
      </dgm:spPr>
      <dgm:t>
        <a:bodyPr/>
        <a:lstStyle/>
        <a:p>
          <a:r>
            <a:rPr lang="en-US" dirty="0"/>
            <a:t>KELELAHAN</a:t>
          </a:r>
        </a:p>
      </dgm:t>
    </dgm:pt>
    <dgm:pt modelId="{86DDAB27-42B7-4BA6-A47D-5C13215EEE9A}" type="parTrans" cxnId="{BC1B28C7-6472-415A-830B-CBB58C32014D}">
      <dgm:prSet/>
      <dgm:spPr/>
      <dgm:t>
        <a:bodyPr/>
        <a:lstStyle/>
        <a:p>
          <a:endParaRPr lang="en-US"/>
        </a:p>
      </dgm:t>
    </dgm:pt>
    <dgm:pt modelId="{E34D7F64-C62B-4E3B-9B61-A88D70869579}" type="sibTrans" cxnId="{BC1B28C7-6472-415A-830B-CBB58C32014D}">
      <dgm:prSet/>
      <dgm:spPr/>
      <dgm:t>
        <a:bodyPr/>
        <a:lstStyle/>
        <a:p>
          <a:endParaRPr lang="en-US"/>
        </a:p>
      </dgm:t>
    </dgm:pt>
    <dgm:pt modelId="{BB750AAA-93BA-4223-9CBA-E879EEA2309B}">
      <dgm:prSet phldrT="[Text]"/>
      <dgm:spPr>
        <a:solidFill>
          <a:srgbClr val="00B0F0"/>
        </a:solidFill>
      </dgm:spPr>
      <dgm:t>
        <a:bodyPr/>
        <a:lstStyle/>
        <a:p>
          <a:r>
            <a:rPr lang="en-US" dirty="0"/>
            <a:t>KEHUJANAN</a:t>
          </a:r>
        </a:p>
      </dgm:t>
    </dgm:pt>
    <dgm:pt modelId="{0B4FC666-8CD1-40B1-AB40-C9A62D06AA75}" type="parTrans" cxnId="{83E34EC3-0E6E-4821-8051-5767DEB8098F}">
      <dgm:prSet/>
      <dgm:spPr/>
      <dgm:t>
        <a:bodyPr/>
        <a:lstStyle/>
        <a:p>
          <a:endParaRPr lang="en-US"/>
        </a:p>
      </dgm:t>
    </dgm:pt>
    <dgm:pt modelId="{F4580960-651C-42CA-85BD-E7D5181C3591}" type="sibTrans" cxnId="{83E34EC3-0E6E-4821-8051-5767DEB8098F}">
      <dgm:prSet/>
      <dgm:spPr/>
      <dgm:t>
        <a:bodyPr/>
        <a:lstStyle/>
        <a:p>
          <a:endParaRPr lang="en-US"/>
        </a:p>
      </dgm:t>
    </dgm:pt>
    <dgm:pt modelId="{B982C6E8-1E14-48B9-B950-6B94C92479AA}" type="pres">
      <dgm:prSet presAssocID="{9112C3F0-D9E9-4DC4-B69B-F9BFCBB67C53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1E9A7CC0-9AC3-4A39-A441-3D7C2BDECC18}" type="pres">
      <dgm:prSet presAssocID="{9261B005-BDB1-4016-9793-7D7251D095C0}" presName="centerShape" presStyleLbl="node0" presStyleIdx="0" presStyleCnt="1" custScaleX="183611" custScaleY="164508"/>
      <dgm:spPr/>
    </dgm:pt>
    <dgm:pt modelId="{D9C80F1A-0924-4C35-9570-8E49862E797F}" type="pres">
      <dgm:prSet presAssocID="{44749EBE-6B0D-4BE6-82F1-670223366553}" presName="parTrans" presStyleLbl="sibTrans2D1" presStyleIdx="0" presStyleCnt="4"/>
      <dgm:spPr/>
    </dgm:pt>
    <dgm:pt modelId="{3EA69F43-02CF-45BD-85A5-188CF4A9AC34}" type="pres">
      <dgm:prSet presAssocID="{44749EBE-6B0D-4BE6-82F1-670223366553}" presName="connectorText" presStyleLbl="sibTrans2D1" presStyleIdx="0" presStyleCnt="4"/>
      <dgm:spPr/>
    </dgm:pt>
    <dgm:pt modelId="{9502FE57-0B43-431E-96E2-C6580F9F6817}" type="pres">
      <dgm:prSet presAssocID="{341B0EFB-5AA6-4B55-914C-0A0508F4F16F}" presName="node" presStyleLbl="node1" presStyleIdx="0" presStyleCnt="4" custScaleX="147131" custScaleY="93634" custRadScaleRad="144185" custRadScaleInc="132776">
        <dgm:presLayoutVars>
          <dgm:bulletEnabled val="1"/>
        </dgm:presLayoutVars>
      </dgm:prSet>
      <dgm:spPr/>
    </dgm:pt>
    <dgm:pt modelId="{197317CF-1CE4-4434-AE02-CC31C1EFFF27}" type="pres">
      <dgm:prSet presAssocID="{E0FC8D0E-6E4E-4E39-9CAB-91E69B94FDD3}" presName="parTrans" presStyleLbl="sibTrans2D1" presStyleIdx="1" presStyleCnt="4"/>
      <dgm:spPr/>
    </dgm:pt>
    <dgm:pt modelId="{BE0CFD0E-284C-4629-B5C6-4D3E7BF16B15}" type="pres">
      <dgm:prSet presAssocID="{E0FC8D0E-6E4E-4E39-9CAB-91E69B94FDD3}" presName="connectorText" presStyleLbl="sibTrans2D1" presStyleIdx="1" presStyleCnt="4"/>
      <dgm:spPr/>
    </dgm:pt>
    <dgm:pt modelId="{E88ED9EB-4B31-484A-93C2-3519CE97DD75}" type="pres">
      <dgm:prSet presAssocID="{627B2F64-9AF9-48D7-8C22-5099921C29F9}" presName="node" presStyleLbl="node1" presStyleIdx="1" presStyleCnt="4" custScaleX="138858" custScaleY="93026" custRadScaleRad="143084" custRadScaleInc="54449">
        <dgm:presLayoutVars>
          <dgm:bulletEnabled val="1"/>
        </dgm:presLayoutVars>
      </dgm:prSet>
      <dgm:spPr/>
    </dgm:pt>
    <dgm:pt modelId="{2B656988-D076-4DB4-97E7-8E167AC2F876}" type="pres">
      <dgm:prSet presAssocID="{86DDAB27-42B7-4BA6-A47D-5C13215EEE9A}" presName="parTrans" presStyleLbl="sibTrans2D1" presStyleIdx="2" presStyleCnt="4" custAng="10948100"/>
      <dgm:spPr/>
    </dgm:pt>
    <dgm:pt modelId="{98AC91A9-9A43-4A37-98DD-E92FA9176DAE}" type="pres">
      <dgm:prSet presAssocID="{86DDAB27-42B7-4BA6-A47D-5C13215EEE9A}" presName="connectorText" presStyleLbl="sibTrans2D1" presStyleIdx="2" presStyleCnt="4"/>
      <dgm:spPr/>
    </dgm:pt>
    <dgm:pt modelId="{AA595392-F59A-44BC-91D0-084C03802BFF}" type="pres">
      <dgm:prSet presAssocID="{A4AF27CE-8713-4AC5-BF50-DE1E038374E8}" presName="node" presStyleLbl="node1" presStyleIdx="2" presStyleCnt="4" custScaleX="143877" custScaleY="87491" custRadScaleRad="144504" custRadScaleInc="146858">
        <dgm:presLayoutVars>
          <dgm:bulletEnabled val="1"/>
        </dgm:presLayoutVars>
      </dgm:prSet>
      <dgm:spPr/>
    </dgm:pt>
    <dgm:pt modelId="{881E3ADE-00F7-49D6-AA38-489143E83322}" type="pres">
      <dgm:prSet presAssocID="{0B4FC666-8CD1-40B1-AB40-C9A62D06AA75}" presName="parTrans" presStyleLbl="sibTrans2D1" presStyleIdx="3" presStyleCnt="4" custAng="10378350"/>
      <dgm:spPr/>
    </dgm:pt>
    <dgm:pt modelId="{DB9B7B43-A0D4-493F-83AE-F6C2E32A3F86}" type="pres">
      <dgm:prSet presAssocID="{0B4FC666-8CD1-40B1-AB40-C9A62D06AA75}" presName="connectorText" presStyleLbl="sibTrans2D1" presStyleIdx="3" presStyleCnt="4"/>
      <dgm:spPr/>
    </dgm:pt>
    <dgm:pt modelId="{795A2747-7CB4-4E93-8C4B-19A7E4877672}" type="pres">
      <dgm:prSet presAssocID="{BB750AAA-93BA-4223-9CBA-E879EEA2309B}" presName="node" presStyleLbl="node1" presStyleIdx="3" presStyleCnt="4" custScaleX="143371" custScaleY="97873" custRadScaleRad="151958" custRadScaleInc="62572">
        <dgm:presLayoutVars>
          <dgm:bulletEnabled val="1"/>
        </dgm:presLayoutVars>
      </dgm:prSet>
      <dgm:spPr/>
    </dgm:pt>
  </dgm:ptLst>
  <dgm:cxnLst>
    <dgm:cxn modelId="{516CB712-0E00-4CB3-8D2C-A95EED567FEE}" type="presOf" srcId="{341B0EFB-5AA6-4B55-914C-0A0508F4F16F}" destId="{9502FE57-0B43-431E-96E2-C6580F9F6817}" srcOrd="0" destOrd="0" presId="urn:microsoft.com/office/officeart/2005/8/layout/radial5"/>
    <dgm:cxn modelId="{707B9D18-4256-4C64-927F-2D8232DA49CE}" type="presOf" srcId="{44749EBE-6B0D-4BE6-82F1-670223366553}" destId="{3EA69F43-02CF-45BD-85A5-188CF4A9AC34}" srcOrd="1" destOrd="0" presId="urn:microsoft.com/office/officeart/2005/8/layout/radial5"/>
    <dgm:cxn modelId="{46712620-59D0-4B78-98E8-3BD6E8A24BBE}" srcId="{9112C3F0-D9E9-4DC4-B69B-F9BFCBB67C53}" destId="{9261B005-BDB1-4016-9793-7D7251D095C0}" srcOrd="0" destOrd="0" parTransId="{09ACBD4E-0FC9-4602-AA1E-72D307D9163C}" sibTransId="{88CACDDE-EF06-4C60-B277-859B19017E48}"/>
    <dgm:cxn modelId="{1E770739-2571-45C3-94F1-2B9E6E9AF7F7}" type="presOf" srcId="{627B2F64-9AF9-48D7-8C22-5099921C29F9}" destId="{E88ED9EB-4B31-484A-93C2-3519CE97DD75}" srcOrd="0" destOrd="0" presId="urn:microsoft.com/office/officeart/2005/8/layout/radial5"/>
    <dgm:cxn modelId="{CE2BA641-1766-4733-89A6-7ED8495536CC}" srcId="{9261B005-BDB1-4016-9793-7D7251D095C0}" destId="{627B2F64-9AF9-48D7-8C22-5099921C29F9}" srcOrd="1" destOrd="0" parTransId="{E0FC8D0E-6E4E-4E39-9CAB-91E69B94FDD3}" sibTransId="{8406AD4D-746A-401D-8685-FB3F6745D7B7}"/>
    <dgm:cxn modelId="{BBBFD74F-B781-4BCF-AD18-BC1332446B00}" type="presOf" srcId="{A4AF27CE-8713-4AC5-BF50-DE1E038374E8}" destId="{AA595392-F59A-44BC-91D0-084C03802BFF}" srcOrd="0" destOrd="0" presId="urn:microsoft.com/office/officeart/2005/8/layout/radial5"/>
    <dgm:cxn modelId="{5B4D229D-2FB9-4ED5-99C4-CE0F29ABD2B8}" type="presOf" srcId="{9112C3F0-D9E9-4DC4-B69B-F9BFCBB67C53}" destId="{B982C6E8-1E14-48B9-B950-6B94C92479AA}" srcOrd="0" destOrd="0" presId="urn:microsoft.com/office/officeart/2005/8/layout/radial5"/>
    <dgm:cxn modelId="{2F3A469E-B1DF-4D56-91F1-2EDBBD69CAE3}" type="presOf" srcId="{86DDAB27-42B7-4BA6-A47D-5C13215EEE9A}" destId="{98AC91A9-9A43-4A37-98DD-E92FA9176DAE}" srcOrd="1" destOrd="0" presId="urn:microsoft.com/office/officeart/2005/8/layout/radial5"/>
    <dgm:cxn modelId="{53E1B5A1-0A80-40FB-A5FE-5B8D83D983C5}" type="presOf" srcId="{86DDAB27-42B7-4BA6-A47D-5C13215EEE9A}" destId="{2B656988-D076-4DB4-97E7-8E167AC2F876}" srcOrd="0" destOrd="0" presId="urn:microsoft.com/office/officeart/2005/8/layout/radial5"/>
    <dgm:cxn modelId="{76CFCEA9-0392-4AAB-81FF-DEB46D959B3A}" type="presOf" srcId="{0B4FC666-8CD1-40B1-AB40-C9A62D06AA75}" destId="{DB9B7B43-A0D4-493F-83AE-F6C2E32A3F86}" srcOrd="1" destOrd="0" presId="urn:microsoft.com/office/officeart/2005/8/layout/radial5"/>
    <dgm:cxn modelId="{9E3560B1-817B-4216-A3E8-ACC76D4B13D8}" type="presOf" srcId="{0B4FC666-8CD1-40B1-AB40-C9A62D06AA75}" destId="{881E3ADE-00F7-49D6-AA38-489143E83322}" srcOrd="0" destOrd="0" presId="urn:microsoft.com/office/officeart/2005/8/layout/radial5"/>
    <dgm:cxn modelId="{50E671B4-8D98-4A85-B9BE-DACBB8865002}" type="presOf" srcId="{44749EBE-6B0D-4BE6-82F1-670223366553}" destId="{D9C80F1A-0924-4C35-9570-8E49862E797F}" srcOrd="0" destOrd="0" presId="urn:microsoft.com/office/officeart/2005/8/layout/radial5"/>
    <dgm:cxn modelId="{83E34EC3-0E6E-4821-8051-5767DEB8098F}" srcId="{9261B005-BDB1-4016-9793-7D7251D095C0}" destId="{BB750AAA-93BA-4223-9CBA-E879EEA2309B}" srcOrd="3" destOrd="0" parTransId="{0B4FC666-8CD1-40B1-AB40-C9A62D06AA75}" sibTransId="{F4580960-651C-42CA-85BD-E7D5181C3591}"/>
    <dgm:cxn modelId="{BC1B28C7-6472-415A-830B-CBB58C32014D}" srcId="{9261B005-BDB1-4016-9793-7D7251D095C0}" destId="{A4AF27CE-8713-4AC5-BF50-DE1E038374E8}" srcOrd="2" destOrd="0" parTransId="{86DDAB27-42B7-4BA6-A47D-5C13215EEE9A}" sibTransId="{E34D7F64-C62B-4E3B-9B61-A88D70869579}"/>
    <dgm:cxn modelId="{91F3DDCE-B274-4CE3-95C8-5329F1C08EA3}" type="presOf" srcId="{9261B005-BDB1-4016-9793-7D7251D095C0}" destId="{1E9A7CC0-9AC3-4A39-A441-3D7C2BDECC18}" srcOrd="0" destOrd="0" presId="urn:microsoft.com/office/officeart/2005/8/layout/radial5"/>
    <dgm:cxn modelId="{05999DD9-2993-4DA2-97B1-85DC535CDFD7}" srcId="{9261B005-BDB1-4016-9793-7D7251D095C0}" destId="{341B0EFB-5AA6-4B55-914C-0A0508F4F16F}" srcOrd="0" destOrd="0" parTransId="{44749EBE-6B0D-4BE6-82F1-670223366553}" sibTransId="{E5C4AEF4-38E6-4CA9-B348-A44E32A0F916}"/>
    <dgm:cxn modelId="{101CF7D9-350D-40C7-882E-043CA34D9A1D}" type="presOf" srcId="{E0FC8D0E-6E4E-4E39-9CAB-91E69B94FDD3}" destId="{BE0CFD0E-284C-4629-B5C6-4D3E7BF16B15}" srcOrd="1" destOrd="0" presId="urn:microsoft.com/office/officeart/2005/8/layout/radial5"/>
    <dgm:cxn modelId="{F6DC1FE8-4611-41C1-A0C7-A6C836176B92}" type="presOf" srcId="{BB750AAA-93BA-4223-9CBA-E879EEA2309B}" destId="{795A2747-7CB4-4E93-8C4B-19A7E4877672}" srcOrd="0" destOrd="0" presId="urn:microsoft.com/office/officeart/2005/8/layout/radial5"/>
    <dgm:cxn modelId="{5048F8E9-91CD-499D-8816-36EB2CCCDE92}" type="presOf" srcId="{E0FC8D0E-6E4E-4E39-9CAB-91E69B94FDD3}" destId="{197317CF-1CE4-4434-AE02-CC31C1EFFF27}" srcOrd="0" destOrd="0" presId="urn:microsoft.com/office/officeart/2005/8/layout/radial5"/>
    <dgm:cxn modelId="{90B0D944-B7FB-4465-92F3-80500F989D9F}" type="presParOf" srcId="{B982C6E8-1E14-48B9-B950-6B94C92479AA}" destId="{1E9A7CC0-9AC3-4A39-A441-3D7C2BDECC18}" srcOrd="0" destOrd="0" presId="urn:microsoft.com/office/officeart/2005/8/layout/radial5"/>
    <dgm:cxn modelId="{9307B3AB-7394-443F-99AB-A8DF74321660}" type="presParOf" srcId="{B982C6E8-1E14-48B9-B950-6B94C92479AA}" destId="{D9C80F1A-0924-4C35-9570-8E49862E797F}" srcOrd="1" destOrd="0" presId="urn:microsoft.com/office/officeart/2005/8/layout/radial5"/>
    <dgm:cxn modelId="{0A188539-7708-4977-983E-E89091575865}" type="presParOf" srcId="{D9C80F1A-0924-4C35-9570-8E49862E797F}" destId="{3EA69F43-02CF-45BD-85A5-188CF4A9AC34}" srcOrd="0" destOrd="0" presId="urn:microsoft.com/office/officeart/2005/8/layout/radial5"/>
    <dgm:cxn modelId="{37885751-0EF9-4504-A40C-9A738C04CAB0}" type="presParOf" srcId="{B982C6E8-1E14-48B9-B950-6B94C92479AA}" destId="{9502FE57-0B43-431E-96E2-C6580F9F6817}" srcOrd="2" destOrd="0" presId="urn:microsoft.com/office/officeart/2005/8/layout/radial5"/>
    <dgm:cxn modelId="{39F887CB-8D61-4C32-BB69-0C54C34488F8}" type="presParOf" srcId="{B982C6E8-1E14-48B9-B950-6B94C92479AA}" destId="{197317CF-1CE4-4434-AE02-CC31C1EFFF27}" srcOrd="3" destOrd="0" presId="urn:microsoft.com/office/officeart/2005/8/layout/radial5"/>
    <dgm:cxn modelId="{68205902-26DD-4327-B5B2-82626A6E4C48}" type="presParOf" srcId="{197317CF-1CE4-4434-AE02-CC31C1EFFF27}" destId="{BE0CFD0E-284C-4629-B5C6-4D3E7BF16B15}" srcOrd="0" destOrd="0" presId="urn:microsoft.com/office/officeart/2005/8/layout/radial5"/>
    <dgm:cxn modelId="{A773B86F-290C-4778-BB16-8530942FBF7C}" type="presParOf" srcId="{B982C6E8-1E14-48B9-B950-6B94C92479AA}" destId="{E88ED9EB-4B31-484A-93C2-3519CE97DD75}" srcOrd="4" destOrd="0" presId="urn:microsoft.com/office/officeart/2005/8/layout/radial5"/>
    <dgm:cxn modelId="{42D34AA9-0BF6-404B-B1AA-5C3ECCEC895C}" type="presParOf" srcId="{B982C6E8-1E14-48B9-B950-6B94C92479AA}" destId="{2B656988-D076-4DB4-97E7-8E167AC2F876}" srcOrd="5" destOrd="0" presId="urn:microsoft.com/office/officeart/2005/8/layout/radial5"/>
    <dgm:cxn modelId="{4D54B532-5812-4F91-BFDC-DA0578DF099F}" type="presParOf" srcId="{2B656988-D076-4DB4-97E7-8E167AC2F876}" destId="{98AC91A9-9A43-4A37-98DD-E92FA9176DAE}" srcOrd="0" destOrd="0" presId="urn:microsoft.com/office/officeart/2005/8/layout/radial5"/>
    <dgm:cxn modelId="{6A200D4D-FD84-43F0-BC2C-904407B536C2}" type="presParOf" srcId="{B982C6E8-1E14-48B9-B950-6B94C92479AA}" destId="{AA595392-F59A-44BC-91D0-084C03802BFF}" srcOrd="6" destOrd="0" presId="urn:microsoft.com/office/officeart/2005/8/layout/radial5"/>
    <dgm:cxn modelId="{319B2596-AA3A-40C5-8F15-FCC1D96B20D4}" type="presParOf" srcId="{B982C6E8-1E14-48B9-B950-6B94C92479AA}" destId="{881E3ADE-00F7-49D6-AA38-489143E83322}" srcOrd="7" destOrd="0" presId="urn:microsoft.com/office/officeart/2005/8/layout/radial5"/>
    <dgm:cxn modelId="{70877FAE-9C3B-4D2D-8776-1E6DF9DCEBA2}" type="presParOf" srcId="{881E3ADE-00F7-49D6-AA38-489143E83322}" destId="{DB9B7B43-A0D4-493F-83AE-F6C2E32A3F86}" srcOrd="0" destOrd="0" presId="urn:microsoft.com/office/officeart/2005/8/layout/radial5"/>
    <dgm:cxn modelId="{E1F3CC65-0046-4A33-B4CA-AA299AF881CB}" type="presParOf" srcId="{B982C6E8-1E14-48B9-B950-6B94C92479AA}" destId="{795A2747-7CB4-4E93-8C4B-19A7E4877672}" srcOrd="8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67908C7-4F81-4CDC-B98B-4F9A3037AA45}">
      <dsp:nvSpPr>
        <dsp:cNvPr id="0" name=""/>
        <dsp:cNvSpPr/>
      </dsp:nvSpPr>
      <dsp:spPr>
        <a:xfrm>
          <a:off x="1212281" y="1432"/>
          <a:ext cx="2369936" cy="1769107"/>
        </a:xfrm>
        <a:prstGeom prst="round2SameRect">
          <a:avLst>
            <a:gd name="adj1" fmla="val 8000"/>
            <a:gd name="adj2" fmla="val 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30" tIns="72390" rIns="24130" bIns="24130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 dirty="0" err="1"/>
            <a:t>Searah</a:t>
          </a:r>
          <a:endParaRPr lang="en-US" sz="19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 dirty="0" err="1"/>
            <a:t>Dapat</a:t>
          </a:r>
          <a:r>
            <a:rPr lang="en-US" sz="1900" kern="1200" dirty="0"/>
            <a:t> </a:t>
          </a:r>
          <a:r>
            <a:rPr lang="en-US" sz="1900" kern="1200" dirty="0" err="1"/>
            <a:t>diakumulasi</a:t>
          </a:r>
          <a:endParaRPr lang="en-US" sz="19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 dirty="0" err="1"/>
            <a:t>Kecerdasan</a:t>
          </a:r>
          <a:r>
            <a:rPr lang="en-US" sz="1900" kern="1200" dirty="0"/>
            <a:t> </a:t>
          </a:r>
          <a:r>
            <a:rPr lang="en-US" sz="1900" kern="1200" dirty="0" err="1"/>
            <a:t>Emosional</a:t>
          </a:r>
          <a:endParaRPr lang="en-US" sz="1900" kern="1200" dirty="0"/>
        </a:p>
      </dsp:txBody>
      <dsp:txXfrm>
        <a:off x="1253733" y="42884"/>
        <a:ext cx="2287032" cy="1727655"/>
      </dsp:txXfrm>
    </dsp:sp>
    <dsp:sp modelId="{107EC0C8-77CC-4B48-8EEF-895CEC0934BA}">
      <dsp:nvSpPr>
        <dsp:cNvPr id="0" name=""/>
        <dsp:cNvSpPr/>
      </dsp:nvSpPr>
      <dsp:spPr>
        <a:xfrm>
          <a:off x="1212281" y="1770540"/>
          <a:ext cx="2369936" cy="76071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0" rIns="34290" bIns="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 err="1"/>
            <a:t>Koheren</a:t>
          </a:r>
          <a:r>
            <a:rPr lang="en-US" sz="2700" kern="1200" dirty="0"/>
            <a:t> / Linear</a:t>
          </a:r>
        </a:p>
      </dsp:txBody>
      <dsp:txXfrm>
        <a:off x="1212281" y="1770540"/>
        <a:ext cx="1668969" cy="760716"/>
      </dsp:txXfrm>
    </dsp:sp>
    <dsp:sp modelId="{DCEA09C4-B059-45C5-86A5-CC47E9AE5776}">
      <dsp:nvSpPr>
        <dsp:cNvPr id="0" name=""/>
        <dsp:cNvSpPr/>
      </dsp:nvSpPr>
      <dsp:spPr>
        <a:xfrm>
          <a:off x="2948292" y="1891373"/>
          <a:ext cx="829477" cy="829477"/>
        </a:xfrm>
        <a:prstGeom prst="ellipse">
          <a:avLst/>
        </a:prstGeom>
        <a:blipFill rotWithShape="1">
          <a:blip xmlns:r="http://schemas.openxmlformats.org/officeDocument/2006/relationships" r:embed="rId1"/>
          <a:srcRect/>
          <a:stretch>
            <a:fillRect l="-14000" r="-14000"/>
          </a:stretch>
        </a:blip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6B6BA39-FD2A-45B0-A13C-5100B9402D28}">
      <dsp:nvSpPr>
        <dsp:cNvPr id="0" name=""/>
        <dsp:cNvSpPr/>
      </dsp:nvSpPr>
      <dsp:spPr>
        <a:xfrm>
          <a:off x="3983268" y="1432"/>
          <a:ext cx="2369936" cy="1769107"/>
        </a:xfrm>
        <a:prstGeom prst="round2SameRect">
          <a:avLst>
            <a:gd name="adj1" fmla="val 8000"/>
            <a:gd name="adj2" fmla="val 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30" tIns="72390" rIns="24130" bIns="24130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 dirty="0" err="1"/>
            <a:t>Saling</a:t>
          </a:r>
          <a:r>
            <a:rPr lang="en-US" sz="1900" kern="1200" dirty="0"/>
            <a:t> </a:t>
          </a:r>
          <a:r>
            <a:rPr lang="en-US" sz="1900" kern="1200" dirty="0" err="1"/>
            <a:t>meniadakan</a:t>
          </a:r>
          <a:r>
            <a:rPr lang="en-US" sz="1900" kern="1200" dirty="0"/>
            <a:t> / </a:t>
          </a:r>
          <a:r>
            <a:rPr lang="en-US" sz="1900" kern="1200" dirty="0" err="1"/>
            <a:t>Berlawanan</a:t>
          </a:r>
          <a:endParaRPr lang="en-US" sz="19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 dirty="0" err="1"/>
            <a:t>Kepribadian</a:t>
          </a:r>
          <a:r>
            <a:rPr lang="en-US" sz="1900" kern="1200" dirty="0"/>
            <a:t> </a:t>
          </a:r>
          <a:r>
            <a:rPr lang="en-US" sz="1900" kern="1200" dirty="0" err="1"/>
            <a:t>ekstrovert</a:t>
          </a:r>
          <a:r>
            <a:rPr lang="en-US" sz="1900" kern="1200" dirty="0"/>
            <a:t> dan introvert</a:t>
          </a:r>
        </a:p>
      </dsp:txBody>
      <dsp:txXfrm>
        <a:off x="4024720" y="42884"/>
        <a:ext cx="2287032" cy="1727655"/>
      </dsp:txXfrm>
    </dsp:sp>
    <dsp:sp modelId="{89E7148A-FBC6-4FED-AE3D-7D4ED71820DF}">
      <dsp:nvSpPr>
        <dsp:cNvPr id="0" name=""/>
        <dsp:cNvSpPr/>
      </dsp:nvSpPr>
      <dsp:spPr>
        <a:xfrm>
          <a:off x="3983268" y="1770540"/>
          <a:ext cx="2369936" cy="76071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0" rIns="34290" bIns="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/>
            <a:t>Bipolar</a:t>
          </a:r>
        </a:p>
      </dsp:txBody>
      <dsp:txXfrm>
        <a:off x="3983268" y="1770540"/>
        <a:ext cx="1668969" cy="760716"/>
      </dsp:txXfrm>
    </dsp:sp>
    <dsp:sp modelId="{CE6A026D-CB22-4412-9657-193187926174}">
      <dsp:nvSpPr>
        <dsp:cNvPr id="0" name=""/>
        <dsp:cNvSpPr/>
      </dsp:nvSpPr>
      <dsp:spPr>
        <a:xfrm>
          <a:off x="5719279" y="1891373"/>
          <a:ext cx="829477" cy="829477"/>
        </a:xfrm>
        <a:prstGeom prst="ellipse">
          <a:avLst/>
        </a:prstGeom>
        <a:blipFill rotWithShape="1">
          <a:blip xmlns:r="http://schemas.openxmlformats.org/officeDocument/2006/relationships" r:embed="rId2"/>
          <a:srcRect/>
          <a:stretch>
            <a:fillRect l="-20000" r="-20000"/>
          </a:stretch>
        </a:blip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0EF5D7C-3EB1-402D-BA2B-C260678C97B9}">
      <dsp:nvSpPr>
        <dsp:cNvPr id="0" name=""/>
        <dsp:cNvSpPr/>
      </dsp:nvSpPr>
      <dsp:spPr>
        <a:xfrm>
          <a:off x="6754255" y="1432"/>
          <a:ext cx="2369936" cy="1769107"/>
        </a:xfrm>
        <a:prstGeom prst="round2SameRect">
          <a:avLst>
            <a:gd name="adj1" fmla="val 8000"/>
            <a:gd name="adj2" fmla="val 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30" tIns="72390" rIns="24130" bIns="24130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 dirty="0" err="1"/>
            <a:t>Berdiri</a:t>
          </a:r>
          <a:r>
            <a:rPr lang="en-US" sz="1900" kern="1200" dirty="0"/>
            <a:t> </a:t>
          </a:r>
          <a:r>
            <a:rPr lang="en-US" sz="1900" kern="1200" dirty="0" err="1"/>
            <a:t>sendiri</a:t>
          </a:r>
          <a:endParaRPr lang="en-US" sz="19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 dirty="0" err="1"/>
            <a:t>Tidak</a:t>
          </a:r>
          <a:r>
            <a:rPr lang="en-US" sz="1900" kern="1200" dirty="0"/>
            <a:t> </a:t>
          </a:r>
          <a:r>
            <a:rPr lang="en-US" sz="1900" kern="1200" dirty="0" err="1"/>
            <a:t>dapat</a:t>
          </a:r>
          <a:r>
            <a:rPr lang="en-US" sz="1900" kern="1200" dirty="0"/>
            <a:t> di </a:t>
          </a:r>
          <a:r>
            <a:rPr lang="en-US" sz="1900" kern="1200" dirty="0" err="1"/>
            <a:t>akumulasikan</a:t>
          </a:r>
          <a:endParaRPr lang="en-US" sz="19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 dirty="0"/>
            <a:t>Pola </a:t>
          </a:r>
          <a:r>
            <a:rPr lang="en-US" sz="1900" kern="1200" dirty="0" err="1"/>
            <a:t>asuh</a:t>
          </a:r>
          <a:r>
            <a:rPr lang="en-US" sz="1900" kern="1200" dirty="0"/>
            <a:t> </a:t>
          </a:r>
          <a:r>
            <a:rPr lang="en-US" sz="1900" kern="1200" dirty="0" err="1"/>
            <a:t>otoriter</a:t>
          </a:r>
          <a:r>
            <a:rPr lang="en-US" sz="1900" kern="1200" dirty="0"/>
            <a:t>, </a:t>
          </a:r>
          <a:r>
            <a:rPr lang="en-US" sz="1900" kern="1200" dirty="0" err="1"/>
            <a:t>demokratis</a:t>
          </a:r>
          <a:r>
            <a:rPr lang="en-US" sz="1900" kern="1200" dirty="0"/>
            <a:t>, </a:t>
          </a:r>
          <a:r>
            <a:rPr lang="en-US" sz="1900" kern="1200" dirty="0" err="1"/>
            <a:t>permisif</a:t>
          </a:r>
          <a:endParaRPr lang="en-US" sz="1900" kern="1200" dirty="0"/>
        </a:p>
      </dsp:txBody>
      <dsp:txXfrm>
        <a:off x="6795707" y="42884"/>
        <a:ext cx="2287032" cy="1727655"/>
      </dsp:txXfrm>
    </dsp:sp>
    <dsp:sp modelId="{F57F7345-A105-43DD-BFC9-2764AA0CEECC}">
      <dsp:nvSpPr>
        <dsp:cNvPr id="0" name=""/>
        <dsp:cNvSpPr/>
      </dsp:nvSpPr>
      <dsp:spPr>
        <a:xfrm>
          <a:off x="6754255" y="1770540"/>
          <a:ext cx="2369936" cy="76071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0" rIns="34290" bIns="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 err="1"/>
            <a:t>Ortogonal</a:t>
          </a:r>
          <a:endParaRPr lang="en-US" sz="2700" kern="1200" dirty="0"/>
        </a:p>
      </dsp:txBody>
      <dsp:txXfrm>
        <a:off x="6754255" y="1770540"/>
        <a:ext cx="1668969" cy="760716"/>
      </dsp:txXfrm>
    </dsp:sp>
    <dsp:sp modelId="{4A6B451C-5B7F-47A0-9856-DC5B121741A2}">
      <dsp:nvSpPr>
        <dsp:cNvPr id="0" name=""/>
        <dsp:cNvSpPr/>
      </dsp:nvSpPr>
      <dsp:spPr>
        <a:xfrm>
          <a:off x="8490266" y="1891373"/>
          <a:ext cx="829477" cy="829477"/>
        </a:xfrm>
        <a:prstGeom prst="ellipse">
          <a:avLst/>
        </a:prstGeom>
        <a:blipFill rotWithShape="1">
          <a:blip xmlns:r="http://schemas.openxmlformats.org/officeDocument/2006/relationships" r:embed="rId3"/>
          <a:srcRect/>
          <a:stretch>
            <a:fillRect l="-2000" r="-2000"/>
          </a:stretch>
        </a:blip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E9A7CC0-9AC3-4A39-A441-3D7C2BDECC18}">
      <dsp:nvSpPr>
        <dsp:cNvPr id="0" name=""/>
        <dsp:cNvSpPr/>
      </dsp:nvSpPr>
      <dsp:spPr>
        <a:xfrm>
          <a:off x="2465582" y="813262"/>
          <a:ext cx="1361678" cy="122000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4610" tIns="54610" rIns="54610" bIns="54610" numCol="1" spcCol="1270" anchor="ctr" anchorCtr="0">
          <a:noAutofit/>
        </a:bodyPr>
        <a:lstStyle/>
        <a:p>
          <a:pPr marL="0" lvl="0" indent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300" kern="1200" dirty="0"/>
            <a:t>FLU</a:t>
          </a:r>
        </a:p>
      </dsp:txBody>
      <dsp:txXfrm>
        <a:off x="2664995" y="991928"/>
        <a:ext cx="962852" cy="862676"/>
      </dsp:txXfrm>
    </dsp:sp>
    <dsp:sp modelId="{D9C80F1A-0924-4C35-9570-8E49862E797F}">
      <dsp:nvSpPr>
        <dsp:cNvPr id="0" name=""/>
        <dsp:cNvSpPr/>
      </dsp:nvSpPr>
      <dsp:spPr>
        <a:xfrm rot="19784952">
          <a:off x="3774332" y="873468"/>
          <a:ext cx="197278" cy="25214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3778362" y="938805"/>
        <a:ext cx="138095" cy="151289"/>
      </dsp:txXfrm>
    </dsp:sp>
    <dsp:sp modelId="{9502FE57-0B43-431E-96E2-C6580F9F6817}">
      <dsp:nvSpPr>
        <dsp:cNvPr id="0" name=""/>
        <dsp:cNvSpPr/>
      </dsp:nvSpPr>
      <dsp:spPr>
        <a:xfrm>
          <a:off x="3895214" y="321193"/>
          <a:ext cx="1091138" cy="694399"/>
        </a:xfrm>
        <a:prstGeom prst="ellipse">
          <a:avLst/>
        </a:prstGeom>
        <a:solidFill>
          <a:srgbClr val="00B05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SAKIT KEPALA</a:t>
          </a:r>
        </a:p>
      </dsp:txBody>
      <dsp:txXfrm>
        <a:off x="4055007" y="422885"/>
        <a:ext cx="771552" cy="491015"/>
      </dsp:txXfrm>
    </dsp:sp>
    <dsp:sp modelId="{197317CF-1CE4-4434-AE02-CC31C1EFFF27}">
      <dsp:nvSpPr>
        <dsp:cNvPr id="0" name=""/>
        <dsp:cNvSpPr/>
      </dsp:nvSpPr>
      <dsp:spPr>
        <a:xfrm rot="1470123">
          <a:off x="3815362" y="1644617"/>
          <a:ext cx="186677" cy="25214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3817884" y="1683433"/>
        <a:ext cx="130674" cy="151289"/>
      </dsp:txXfrm>
    </dsp:sp>
    <dsp:sp modelId="{E88ED9EB-4B31-484A-93C2-3519CE97DD75}">
      <dsp:nvSpPr>
        <dsp:cNvPr id="0" name=""/>
        <dsp:cNvSpPr/>
      </dsp:nvSpPr>
      <dsp:spPr>
        <a:xfrm>
          <a:off x="3984583" y="1695002"/>
          <a:ext cx="1029785" cy="689890"/>
        </a:xfrm>
        <a:prstGeom prst="ellipse">
          <a:avLst/>
        </a:prstGeom>
        <a:solidFill>
          <a:srgbClr val="00B05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DEMAM</a:t>
          </a:r>
        </a:p>
      </dsp:txBody>
      <dsp:txXfrm>
        <a:off x="4135392" y="1796034"/>
        <a:ext cx="728167" cy="487826"/>
      </dsp:txXfrm>
    </dsp:sp>
    <dsp:sp modelId="{2B656988-D076-4DB4-97E7-8E167AC2F876}">
      <dsp:nvSpPr>
        <dsp:cNvPr id="0" name=""/>
        <dsp:cNvSpPr/>
      </dsp:nvSpPr>
      <dsp:spPr>
        <a:xfrm rot="20313266">
          <a:off x="2279319" y="1639074"/>
          <a:ext cx="192217" cy="25214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 rot="10800000">
        <a:off x="2281315" y="1700045"/>
        <a:ext cx="134552" cy="151289"/>
      </dsp:txXfrm>
    </dsp:sp>
    <dsp:sp modelId="{AA595392-F59A-44BC-91D0-084C03802BFF}">
      <dsp:nvSpPr>
        <dsp:cNvPr id="0" name=""/>
        <dsp:cNvSpPr/>
      </dsp:nvSpPr>
      <dsp:spPr>
        <a:xfrm>
          <a:off x="1240114" y="1707587"/>
          <a:ext cx="1067006" cy="648842"/>
        </a:xfrm>
        <a:prstGeom prst="ellipse">
          <a:avLst/>
        </a:prstGeom>
        <a:solidFill>
          <a:srgbClr val="00B0F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KELELAHAN</a:t>
          </a:r>
        </a:p>
      </dsp:txBody>
      <dsp:txXfrm>
        <a:off x="1396373" y="1802608"/>
        <a:ext cx="754488" cy="458800"/>
      </dsp:txXfrm>
    </dsp:sp>
    <dsp:sp modelId="{881E3ADE-00F7-49D6-AA38-489143E83322}">
      <dsp:nvSpPr>
        <dsp:cNvPr id="0" name=""/>
        <dsp:cNvSpPr/>
      </dsp:nvSpPr>
      <dsp:spPr>
        <a:xfrm rot="1267794">
          <a:off x="2256002" y="883258"/>
          <a:ext cx="234108" cy="25214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 rot="10800000">
        <a:off x="2258363" y="921028"/>
        <a:ext cx="163876" cy="151289"/>
      </dsp:txXfrm>
    </dsp:sp>
    <dsp:sp modelId="{795A2747-7CB4-4E93-8C4B-19A7E4877672}">
      <dsp:nvSpPr>
        <dsp:cNvPr id="0" name=""/>
        <dsp:cNvSpPr/>
      </dsp:nvSpPr>
      <dsp:spPr>
        <a:xfrm>
          <a:off x="1222502" y="315140"/>
          <a:ext cx="1063254" cy="725836"/>
        </a:xfrm>
        <a:prstGeom prst="ellipse">
          <a:avLst/>
        </a:prstGeom>
        <a:solidFill>
          <a:srgbClr val="00B0F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KEHUJANAN</a:t>
          </a:r>
        </a:p>
      </dsp:txBody>
      <dsp:txXfrm>
        <a:off x="1378212" y="421436"/>
        <a:ext cx="751834" cy="51324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bList2">
  <dgm:title val=""/>
  <dgm:desc val=""/>
  <dgm:catLst>
    <dgm:cat type="list" pri="7000"/>
    <dgm:cat type="convert" pri="16000"/>
    <dgm:cat type="picture" pri="28000"/>
    <dgm:cat type="pictureconvert" pri="28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dir/>
      <dgm:animLvl val="lvl"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08"/>
      <dgm:constr type="sp" refType="w" refFor="ch" refForName="compNode" op="equ" fact="0.16"/>
      <dgm:constr type="primFontSz" for="des" forName="parentText" op="equ" val="65"/>
      <dgm:constr type="primFontSz" for="des" forName="childRect" op="equ" val="65"/>
    </dgm:constrLst>
    <dgm:ruleLst/>
    <dgm:forEach name="nodesForEach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/>
        <dgm:choose name="Name3">
          <dgm:if name="Name4" axis="self" func="var" arg="dir" op="equ" val="norm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l" for="ch" forName="childRect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l" for="ch" forName="parentText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l" for="ch" forName="parentRect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r" for="ch" forName="adorn" refType="w"/>
            </dgm:constrLst>
          </dgm:if>
          <dgm:else name="Name5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r" for="ch" forName="childRect" refType="w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r" for="ch" forName="parentText" refType="w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r" for="ch" forName="parentRect" refType="w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l" for="ch" forName="adorn"/>
            </dgm:constrLst>
          </dgm:else>
        </dgm:choose>
        <dgm:ruleLst/>
        <dgm:layoutNode name="childRect" styleLbl="b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2SameRect" r:blip="">
            <dgm:adjLst>
              <dgm:adj idx="1" val="0.08"/>
            </dgm:adjLst>
          </dgm:shape>
          <dgm:presOf axis="des" ptType="node"/>
          <dgm:constrLst>
            <dgm:constr type="secFontSz" refType="primFontSz"/>
            <dgm:constr type="tMarg" refType="primFontSz" fact="0.3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Text">
          <dgm:varLst>
            <dgm:chMax val="0"/>
            <dgm:bulletEnabled val="1"/>
          </dgm:varLst>
          <dgm:choose name="Name6">
            <dgm:if name="Name7" func="var" arg="dir" op="equ" val="norm">
              <dgm:alg type="tx">
                <dgm:param type="parTxLTRAlign" val="l"/>
                <dgm:param type="parTxRTLAlign" val="l"/>
              </dgm:alg>
            </dgm:if>
            <dgm:else name="Name8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ect" r:blip="" zOrderOff="1" hideGeom="1">
            <dgm:adjLst/>
          </dgm:shape>
          <dgm:presOf axis="self" ptType="node"/>
          <dgm:constrLst>
            <dgm:constr type="tMarg"/>
            <dgm:constr type="bMarg"/>
            <dgm:constr type="lMarg" refType="primFontSz" fact="0.3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Rect" styleLbl="alignNode1">
          <dgm:alg type="sp"/>
          <dgm:shape xmlns:r="http://schemas.openxmlformats.org/officeDocument/2006/relationships" type="rect" r:blip="">
            <dgm:adjLst/>
          </dgm:shape>
          <dgm:presOf axis="self" ptType="node"/>
          <dgm:constrLst/>
          <dgm:ruleLst/>
        </dgm:layoutNode>
        <dgm:layoutNode name="adorn" styleLbl="fgAccFollowNod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w" val="1"/>
            <dgm:constr type="h" refType="w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69EE7BA-E1ED-4FA5-8ECC-2C8C03F742CB}" type="datetimeFigureOut">
              <a:rPr lang="en-US" smtClean="0"/>
              <a:t>4/16/26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2F5E5C-50D1-4618-9AD2-6DC27EA38B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00659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933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  <p:sp>
        <p:nvSpPr>
          <p:cNvPr id="10240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A46A5B1-D72B-46B1-8766-7926EF475808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24325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137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  <p:sp>
        <p:nvSpPr>
          <p:cNvPr id="104452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3E738EC-3140-4F55-9065-140DCD5A7A28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54007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Slide Image Placeholder 1">
            <a:extLst>
              <a:ext uri="{FF2B5EF4-FFF2-40B4-BE49-F238E27FC236}">
                <a16:creationId xmlns:a16="http://schemas.microsoft.com/office/drawing/2014/main" id="{6BB83B32-90B9-4BD5-B574-A8852D19640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4995" name="Notes Placeholder 2">
            <a:extLst>
              <a:ext uri="{FF2B5EF4-FFF2-40B4-BE49-F238E27FC236}">
                <a16:creationId xmlns:a16="http://schemas.microsoft.com/office/drawing/2014/main" id="{4E3C13E3-C823-4FC7-A26F-02A0EC7207B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84996" name="Slide Number Placeholder 3">
            <a:extLst>
              <a:ext uri="{FF2B5EF4-FFF2-40B4-BE49-F238E27FC236}">
                <a16:creationId xmlns:a16="http://schemas.microsoft.com/office/drawing/2014/main" id="{D5EC0C69-9EE0-41F2-B3AF-4EF50A1EF10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D93B13E-017C-4719-8298-38422FDB964E}" type="slidenum">
              <a:rPr lang="en-US" altLang="en-US"/>
              <a:pPr>
                <a:spcBef>
                  <a:spcPct val="0"/>
                </a:spcBef>
              </a:pPr>
              <a:t>8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Slide Image Placeholder 1">
            <a:extLst>
              <a:ext uri="{FF2B5EF4-FFF2-40B4-BE49-F238E27FC236}">
                <a16:creationId xmlns:a16="http://schemas.microsoft.com/office/drawing/2014/main" id="{91BE74DD-F3BB-4BB6-BA42-63FED31AB31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9091" name="Notes Placeholder 2">
            <a:extLst>
              <a:ext uri="{FF2B5EF4-FFF2-40B4-BE49-F238E27FC236}">
                <a16:creationId xmlns:a16="http://schemas.microsoft.com/office/drawing/2014/main" id="{45F4C0C3-1FBF-44B9-B147-7CECFDD24B9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89092" name="Slide Number Placeholder 3">
            <a:extLst>
              <a:ext uri="{FF2B5EF4-FFF2-40B4-BE49-F238E27FC236}">
                <a16:creationId xmlns:a16="http://schemas.microsoft.com/office/drawing/2014/main" id="{28475ADD-39A1-4587-8BE5-224D484506D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C210D50-475C-4BB2-B947-F8FA795C927E}" type="slidenum">
              <a:rPr lang="en-US" altLang="en-US"/>
              <a:pPr>
                <a:spcBef>
                  <a:spcPct val="0"/>
                </a:spcBef>
              </a:pPr>
              <a:t>9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2F5E5C-50D1-4618-9AD2-6DC27EA38BE0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15808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68D050-3B78-440F-90C3-AF96DAFC004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D377A89-693A-4D56-98A0-E7CD489612E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23E9AD-B891-466D-AE55-856F5E2F9D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CB563-8B9B-4947-8AA4-E98BE6B3D49B}" type="datetimeFigureOut">
              <a:rPr lang="en-US" smtClean="0"/>
              <a:t>4/16/26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E90321-672C-42CC-8D78-70C59125FA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14F66A-2C86-48B7-910B-7FABBFC427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1F64D-400E-4826-A770-BC1E657193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46926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A36E5F-D56D-43EB-822C-0F081980D9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78F0C6-7205-4351-A2BB-51427CFBC2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91EBC4-F536-435B-88D5-CC2F143EEB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CB563-8B9B-4947-8AA4-E98BE6B3D49B}" type="datetimeFigureOut">
              <a:rPr lang="en-US" smtClean="0"/>
              <a:t>4/16/26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1E294A-95DC-4D67-AF8A-A755677ED0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8D2632-DEA7-450D-BCEC-D3E18D751F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1F64D-400E-4826-A770-BC1E657193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31429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008F42-ED5A-4A8C-940C-E24C257301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2754422-AC57-4E00-AEA4-6CAD813F84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ED8371-177D-4568-A861-D90636058C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CB563-8B9B-4947-8AA4-E98BE6B3D49B}" type="datetimeFigureOut">
              <a:rPr lang="en-US" smtClean="0"/>
              <a:t>4/16/26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2EA5CC-7581-431A-8694-EBBF6D2E54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8E72ED-DF37-47EE-A981-8FF29C779F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1F64D-400E-4826-A770-BC1E657193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49769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A9B51A-2277-4429-8476-29FF28B21A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E7042F-8B2E-4FAB-A8FB-04A6EBA42A1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47526A1-E038-485F-B4B3-15D5B105D5C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E3644B0-1B2E-45F7-B7CF-FE4344CDB8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CB563-8B9B-4947-8AA4-E98BE6B3D49B}" type="datetimeFigureOut">
              <a:rPr lang="en-US" smtClean="0"/>
              <a:t>4/16/26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1BC063-30F6-4335-A201-AF6EBA3881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8334069-BF06-4105-AC67-53C66D3EFE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1F64D-400E-4826-A770-BC1E657193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55839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AF5C24-595B-4985-A93B-9E01503723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A77793-3738-4A5F-8B1C-FB0C113AB4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7C937E7-56AF-4F8C-8648-9DD48D76B88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DC555C5-1012-498D-B299-0F76A57D4E0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03715D6-8935-4AD1-86E9-A974B92BC99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807F5C0-7FF8-40D4-86B8-6A24273FD3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CB563-8B9B-4947-8AA4-E98BE6B3D49B}" type="datetimeFigureOut">
              <a:rPr lang="en-US" smtClean="0"/>
              <a:t>4/16/26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1D2A3F8-1B2D-4F84-8A4D-FEA331FDF9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37EBB01-318E-41FB-A974-6CB10B8D71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1F64D-400E-4826-A770-BC1E657193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41505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275E75-EA42-4431-9363-E95FD2CD53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59593D5-4EC9-4D39-B793-45BBF53712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CB563-8B9B-4947-8AA4-E98BE6B3D49B}" type="datetimeFigureOut">
              <a:rPr lang="en-US" smtClean="0"/>
              <a:t>4/16/26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FF662D-A418-444E-A2C4-83B6D1B4D7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8FB0133-3613-48A8-9E8D-7282743C26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1F64D-400E-4826-A770-BC1E657193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08435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93731F0-12FF-49C2-8CEC-7CBD7E5859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CB563-8B9B-4947-8AA4-E98BE6B3D49B}" type="datetimeFigureOut">
              <a:rPr lang="en-US" smtClean="0"/>
              <a:t>4/16/26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41DF598-CE89-407B-A871-5E6FC86417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92F7F24-7FFE-4168-9E5A-84B926DC76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1F64D-400E-4826-A770-BC1E657193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75063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22485A-1899-487E-ABB9-E451B24F04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94A74C-B6B4-4342-86A2-243F23C59C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6F8976-C485-4C80-9C6C-2E7D0D72D2D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306BF3B-701D-4394-8BC2-C3038396BA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CB563-8B9B-4947-8AA4-E98BE6B3D49B}" type="datetimeFigureOut">
              <a:rPr lang="en-US" smtClean="0"/>
              <a:t>4/16/26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CAE6767-3B1C-4099-85BC-0D565B3792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0866DEC-E94C-40EE-88E2-9E888A2D84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1F64D-400E-4826-A770-BC1E657193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89384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CCC269-284B-473A-A93E-6FC535F9E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FA12C81-0636-4765-8CC7-33EAAB88475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CCF165-4BE5-4189-946F-5510A7E9BA1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F5DE089-D6F7-490F-83F2-A5D62C5447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CB563-8B9B-4947-8AA4-E98BE6B3D49B}" type="datetimeFigureOut">
              <a:rPr lang="en-US" smtClean="0"/>
              <a:t>4/16/26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BC86FC4-2D8A-4FCE-ABD9-90DFB57100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364252C-46B4-47C4-9902-7743EE08A0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1F64D-400E-4826-A770-BC1E657193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22158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431A9F-6DA2-463C-8A62-6E1FA320E4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40E3D30-993B-4AC2-9F7E-069216012A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DCA5E8-B9BF-4730-95F5-69DBAAD206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CB563-8B9B-4947-8AA4-E98BE6B3D49B}" type="datetimeFigureOut">
              <a:rPr lang="en-US" smtClean="0"/>
              <a:t>4/16/26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1DFDD5-9895-4BD5-A50C-B97C6D6868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3AD078-150F-497A-9DDB-244ED0184A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1F64D-400E-4826-A770-BC1E657193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81167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0F5834D-688D-4A3A-A4D7-0A752784708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0597B3B-93FF-4FB7-BA53-FAA893D6466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67620B-150E-46A9-8CDE-1175452320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CB563-8B9B-4947-8AA4-E98BE6B3D49B}" type="datetimeFigureOut">
              <a:rPr lang="en-US" smtClean="0"/>
              <a:t>4/16/26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BF4D87-15B6-4BC4-8B10-956F842631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407EAD-AB50-4DEB-809B-F537925A59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1F64D-400E-4826-A770-BC1E657193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45220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DF9DD8B-C223-43C2-9CCF-EF0DF8F64B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4AD7FE4-335B-4130-836E-CF25AB8278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8BB700-49CF-447A-940E-4C2E398CC73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7CB563-8B9B-4947-8AA4-E98BE6B3D49B}" type="datetimeFigureOut">
              <a:rPr lang="en-US" smtClean="0"/>
              <a:t>4/16/26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98BB9B-66F0-41C3-B154-FEF9BA53EF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505718-5FD2-4F93-905C-F54BCE4ACF2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61F64D-400E-4826-A770-BC1E657193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63023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AC9381-A5EB-414C-8A83-E788C85316D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815090"/>
            <a:ext cx="9144000" cy="2387600"/>
          </a:xfrm>
        </p:spPr>
        <p:txBody>
          <a:bodyPr/>
          <a:lstStyle/>
          <a:p>
            <a:r>
              <a:rPr lang="en-US" dirty="0" err="1"/>
              <a:t>Sesi</a:t>
            </a:r>
            <a:r>
              <a:rPr lang="en-US"/>
              <a:t> II </a:t>
            </a:r>
            <a:r>
              <a:rPr lang="en-US" dirty="0"/>
              <a:t>: </a:t>
            </a:r>
            <a:r>
              <a:rPr lang="en-US" dirty="0" err="1"/>
              <a:t>Prosedur</a:t>
            </a:r>
            <a:r>
              <a:rPr lang="en-US" dirty="0"/>
              <a:t> </a:t>
            </a:r>
            <a:r>
              <a:rPr lang="en-US" dirty="0" err="1"/>
              <a:t>Pengembangan</a:t>
            </a:r>
            <a:r>
              <a:rPr lang="en-US" dirty="0"/>
              <a:t> </a:t>
            </a:r>
            <a:r>
              <a:rPr lang="en-US" dirty="0" err="1"/>
              <a:t>Instrumen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16419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94700FD-F38C-4826-AFCA-19A07EE74124}"/>
              </a:ext>
            </a:extLst>
          </p:cNvPr>
          <p:cNvSpPr/>
          <p:nvPr/>
        </p:nvSpPr>
        <p:spPr>
          <a:xfrm>
            <a:off x="334687" y="2397497"/>
            <a:ext cx="3909391" cy="649355"/>
          </a:xfrm>
          <a:prstGeom prst="rect">
            <a:avLst/>
          </a:prstGeom>
          <a:solidFill>
            <a:srgbClr val="00B050"/>
          </a:solidFill>
          <a:ln cmpd="thickThin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MENETAPKAN  KONSTRAK TEORI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A8BFF6C-F4FC-4CE3-ABC0-0D0A7CAFD04F}"/>
              </a:ext>
            </a:extLst>
          </p:cNvPr>
          <p:cNvSpPr/>
          <p:nvPr/>
        </p:nvSpPr>
        <p:spPr>
          <a:xfrm>
            <a:off x="347387" y="3224047"/>
            <a:ext cx="3909391" cy="409905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MENETAPKAN JENIS INSTRUMEN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01C858C-886B-4DD0-A6CC-BFA284CA87F5}"/>
              </a:ext>
            </a:extLst>
          </p:cNvPr>
          <p:cNvSpPr/>
          <p:nvPr/>
        </p:nvSpPr>
        <p:spPr>
          <a:xfrm>
            <a:off x="347387" y="3809476"/>
            <a:ext cx="3909391" cy="409904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PENULISAN ITEM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4B3B562-967E-44EB-8A67-AEB1470D87D6}"/>
              </a:ext>
            </a:extLst>
          </p:cNvPr>
          <p:cNvSpPr/>
          <p:nvPr/>
        </p:nvSpPr>
        <p:spPr>
          <a:xfrm>
            <a:off x="347939" y="4426436"/>
            <a:ext cx="3909391" cy="337929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UJI COBA</a:t>
            </a:r>
          </a:p>
        </p:txBody>
      </p:sp>
      <p:sp>
        <p:nvSpPr>
          <p:cNvPr id="15" name="Flowchart: Multidocument 14">
            <a:extLst>
              <a:ext uri="{FF2B5EF4-FFF2-40B4-BE49-F238E27FC236}">
                <a16:creationId xmlns:a16="http://schemas.microsoft.com/office/drawing/2014/main" id="{B9A05B79-2928-4CFE-9D1E-44651D07DD5C}"/>
              </a:ext>
            </a:extLst>
          </p:cNvPr>
          <p:cNvSpPr/>
          <p:nvPr/>
        </p:nvSpPr>
        <p:spPr>
          <a:xfrm>
            <a:off x="381983" y="6244070"/>
            <a:ext cx="3909391" cy="562280"/>
          </a:xfrm>
          <a:prstGeom prst="flowChartMultidocumen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INSTRUMEN FINAL</a:t>
            </a:r>
          </a:p>
        </p:txBody>
      </p: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3384EE86-8755-4937-B1F1-88D8578EC235}"/>
              </a:ext>
            </a:extLst>
          </p:cNvPr>
          <p:cNvCxnSpPr>
            <a:cxnSpLocks/>
            <a:stCxn id="4" idx="2"/>
          </p:cNvCxnSpPr>
          <p:nvPr/>
        </p:nvCxnSpPr>
        <p:spPr>
          <a:xfrm>
            <a:off x="2289383" y="3046852"/>
            <a:ext cx="0" cy="211805"/>
          </a:xfrm>
          <a:prstGeom prst="straightConnector1">
            <a:avLst/>
          </a:prstGeom>
          <a:ln w="222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A761395B-685B-4C5A-A9A3-2681F42AF4DA}"/>
              </a:ext>
            </a:extLst>
          </p:cNvPr>
          <p:cNvCxnSpPr>
            <a:cxnSpLocks/>
            <a:stCxn id="8" idx="2"/>
            <a:endCxn id="10" idx="0"/>
          </p:cNvCxnSpPr>
          <p:nvPr/>
        </p:nvCxnSpPr>
        <p:spPr>
          <a:xfrm>
            <a:off x="2302083" y="3633952"/>
            <a:ext cx="0" cy="175524"/>
          </a:xfrm>
          <a:prstGeom prst="straightConnector1">
            <a:avLst/>
          </a:prstGeom>
          <a:ln w="222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Rectangle 61">
            <a:extLst>
              <a:ext uri="{FF2B5EF4-FFF2-40B4-BE49-F238E27FC236}">
                <a16:creationId xmlns:a16="http://schemas.microsoft.com/office/drawing/2014/main" id="{E2953363-C596-4234-AE83-38F6F6C65013}"/>
              </a:ext>
            </a:extLst>
          </p:cNvPr>
          <p:cNvSpPr/>
          <p:nvPr/>
        </p:nvSpPr>
        <p:spPr>
          <a:xfrm>
            <a:off x="3620639" y="396222"/>
            <a:ext cx="9909710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PROSEDUR PENGEMBANGAN ISTRUMEN</a:t>
            </a:r>
            <a:endParaRPr lang="en-US" sz="28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C6457996-93B0-428A-BBB4-05508A35F79F}"/>
              </a:ext>
            </a:extLst>
          </p:cNvPr>
          <p:cNvSpPr/>
          <p:nvPr/>
        </p:nvSpPr>
        <p:spPr>
          <a:xfrm>
            <a:off x="350451" y="4961055"/>
            <a:ext cx="3909391" cy="337929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PENGUJIAN KUALITAS INSTRUMEN</a:t>
            </a:r>
          </a:p>
        </p:txBody>
      </p: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A7A1498F-9A5D-4F0E-ABE2-1804E58DFF9F}"/>
              </a:ext>
            </a:extLst>
          </p:cNvPr>
          <p:cNvCxnSpPr>
            <a:stCxn id="12" idx="2"/>
            <a:endCxn id="30" idx="0"/>
          </p:cNvCxnSpPr>
          <p:nvPr/>
        </p:nvCxnSpPr>
        <p:spPr>
          <a:xfrm>
            <a:off x="2302635" y="4764365"/>
            <a:ext cx="2512" cy="19669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026" name="Picture 2" descr="PROCESS GIF | Gfycat">
            <a:extLst>
              <a:ext uri="{FF2B5EF4-FFF2-40B4-BE49-F238E27FC236}">
                <a16:creationId xmlns:a16="http://schemas.microsoft.com/office/drawing/2014/main" id="{FAB4F242-1200-45C7-B360-1003B3A8846E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477" y="556595"/>
            <a:ext cx="3716443" cy="15029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278E2356-3495-4D5F-9162-4E4A5D6BEE0D}"/>
              </a:ext>
            </a:extLst>
          </p:cNvPr>
          <p:cNvSpPr/>
          <p:nvPr/>
        </p:nvSpPr>
        <p:spPr>
          <a:xfrm>
            <a:off x="4631724" y="3809476"/>
            <a:ext cx="1425161" cy="409904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REVIEW ITEM</a:t>
            </a: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246180CB-AAE2-4589-85C2-563ACEAA60DF}"/>
              </a:ext>
            </a:extLst>
          </p:cNvPr>
          <p:cNvCxnSpPr>
            <a:stCxn id="10" idx="2"/>
            <a:endCxn id="12" idx="0"/>
          </p:cNvCxnSpPr>
          <p:nvPr/>
        </p:nvCxnSpPr>
        <p:spPr>
          <a:xfrm>
            <a:off x="2302083" y="4219380"/>
            <a:ext cx="552" cy="20705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09AF83FC-24B0-49EE-B2BD-032BA7782F3C}"/>
              </a:ext>
            </a:extLst>
          </p:cNvPr>
          <p:cNvCxnSpPr>
            <a:cxnSpLocks/>
          </p:cNvCxnSpPr>
          <p:nvPr/>
        </p:nvCxnSpPr>
        <p:spPr>
          <a:xfrm>
            <a:off x="4256778" y="3921664"/>
            <a:ext cx="374946" cy="0"/>
          </a:xfrm>
          <a:prstGeom prst="straightConnector1">
            <a:avLst/>
          </a:prstGeom>
          <a:ln>
            <a:prstDash val="lgDash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11D019C6-8AF4-4CCB-85A0-1DC3F4564B1D}"/>
              </a:ext>
            </a:extLst>
          </p:cNvPr>
          <p:cNvCxnSpPr/>
          <p:nvPr/>
        </p:nvCxnSpPr>
        <p:spPr>
          <a:xfrm flipH="1">
            <a:off x="4256778" y="4093258"/>
            <a:ext cx="374946" cy="0"/>
          </a:xfrm>
          <a:prstGeom prst="straightConnector1">
            <a:avLst/>
          </a:prstGeom>
          <a:ln>
            <a:prstDash val="lgDash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6" name="Rectangle 25">
            <a:extLst>
              <a:ext uri="{FF2B5EF4-FFF2-40B4-BE49-F238E27FC236}">
                <a16:creationId xmlns:a16="http://schemas.microsoft.com/office/drawing/2014/main" id="{784F6E5F-0394-4B89-BD01-0AE502A2F6D8}"/>
              </a:ext>
            </a:extLst>
          </p:cNvPr>
          <p:cNvSpPr/>
          <p:nvPr/>
        </p:nvSpPr>
        <p:spPr>
          <a:xfrm>
            <a:off x="347387" y="5600629"/>
            <a:ext cx="3909391" cy="337929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ADMINISTRASI TES BENTUK AKHIR</a:t>
            </a:r>
          </a:p>
        </p:txBody>
      </p: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E9527272-85E4-4EFF-809A-A77662A791F4}"/>
              </a:ext>
            </a:extLst>
          </p:cNvPr>
          <p:cNvCxnSpPr>
            <a:stCxn id="26" idx="2"/>
          </p:cNvCxnSpPr>
          <p:nvPr/>
        </p:nvCxnSpPr>
        <p:spPr>
          <a:xfrm flipH="1">
            <a:off x="2302082" y="5938558"/>
            <a:ext cx="1" cy="30551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D4453529-D40F-46C4-9808-863D7D5BBAFB}"/>
              </a:ext>
            </a:extLst>
          </p:cNvPr>
          <p:cNvCxnSpPr>
            <a:stCxn id="30" idx="2"/>
            <a:endCxn id="26" idx="0"/>
          </p:cNvCxnSpPr>
          <p:nvPr/>
        </p:nvCxnSpPr>
        <p:spPr>
          <a:xfrm flipH="1">
            <a:off x="2302083" y="5298984"/>
            <a:ext cx="3064" cy="30164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5" name="Connector: Elbow 44">
            <a:extLst>
              <a:ext uri="{FF2B5EF4-FFF2-40B4-BE49-F238E27FC236}">
                <a16:creationId xmlns:a16="http://schemas.microsoft.com/office/drawing/2014/main" id="{4E55460F-E03D-4719-AAB8-FE5F8E02EE6A}"/>
              </a:ext>
            </a:extLst>
          </p:cNvPr>
          <p:cNvCxnSpPr>
            <a:stCxn id="30" idx="3"/>
            <a:endCxn id="16" idx="2"/>
          </p:cNvCxnSpPr>
          <p:nvPr/>
        </p:nvCxnSpPr>
        <p:spPr>
          <a:xfrm flipV="1">
            <a:off x="4259842" y="4219380"/>
            <a:ext cx="1084463" cy="910640"/>
          </a:xfrm>
          <a:prstGeom prst="bentConnector2">
            <a:avLst/>
          </a:prstGeom>
          <a:ln>
            <a:prstDash val="lgDash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4495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66191" y="1039521"/>
            <a:ext cx="6589199" cy="630484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b="1" dirty="0"/>
              <a:t>KONSTRAK</a:t>
            </a:r>
          </a:p>
        </p:txBody>
      </p:sp>
      <p:sp>
        <p:nvSpPr>
          <p:cNvPr id="24579" name="Content Placeholder 2"/>
          <p:cNvSpPr>
            <a:spLocks noGrp="1"/>
          </p:cNvSpPr>
          <p:nvPr>
            <p:ph idx="1"/>
          </p:nvPr>
        </p:nvSpPr>
        <p:spPr>
          <a:xfrm>
            <a:off x="1166191" y="1943471"/>
            <a:ext cx="10614992" cy="2209800"/>
          </a:xfrm>
        </p:spPr>
        <p:txBody>
          <a:bodyPr>
            <a:normAutofit/>
          </a:bodyPr>
          <a:lstStyle/>
          <a:p>
            <a:pPr eaLnBrk="1" hangingPunct="1"/>
            <a:r>
              <a:rPr lang="en-US" sz="2400" dirty="0" err="1"/>
              <a:t>Konstrak</a:t>
            </a:r>
            <a:r>
              <a:rPr lang="en-US" sz="2400" dirty="0"/>
              <a:t> </a:t>
            </a:r>
            <a:r>
              <a:rPr lang="en-US" sz="2400" dirty="0" err="1"/>
              <a:t>adalah</a:t>
            </a:r>
            <a:r>
              <a:rPr lang="en-US" sz="2400" dirty="0"/>
              <a:t> </a:t>
            </a:r>
            <a:r>
              <a:rPr lang="en-US" sz="2400" dirty="0" err="1"/>
              <a:t>suatu</a:t>
            </a:r>
            <a:r>
              <a:rPr lang="en-US" sz="2400" dirty="0"/>
              <a:t> </a:t>
            </a:r>
            <a:r>
              <a:rPr lang="en-US" sz="2400" dirty="0" err="1"/>
              <a:t>konsep</a:t>
            </a:r>
            <a:r>
              <a:rPr lang="en-US" sz="2400" dirty="0"/>
              <a:t> yang </a:t>
            </a:r>
            <a:r>
              <a:rPr lang="en-US" sz="2400" dirty="0" err="1"/>
              <a:t>diciptakan</a:t>
            </a:r>
            <a:r>
              <a:rPr lang="en-US" sz="2400" dirty="0"/>
              <a:t> </a:t>
            </a:r>
            <a:r>
              <a:rPr lang="en-US" sz="2400" dirty="0" err="1"/>
              <a:t>atau</a:t>
            </a:r>
            <a:r>
              <a:rPr lang="en-US" sz="2400" dirty="0"/>
              <a:t> </a:t>
            </a:r>
            <a:r>
              <a:rPr lang="en-US" sz="2400" dirty="0" err="1"/>
              <a:t>digunakan</a:t>
            </a:r>
            <a:r>
              <a:rPr lang="en-US" sz="2400" dirty="0"/>
              <a:t> </a:t>
            </a:r>
            <a:r>
              <a:rPr lang="en-US" sz="2400" dirty="0" err="1"/>
              <a:t>dengan</a:t>
            </a:r>
            <a:r>
              <a:rPr lang="en-US" sz="2400" dirty="0"/>
              <a:t> </a:t>
            </a:r>
            <a:r>
              <a:rPr lang="en-US" sz="2400" dirty="0" err="1"/>
              <a:t>kesengajaan</a:t>
            </a:r>
            <a:r>
              <a:rPr lang="en-US" sz="2400" dirty="0"/>
              <a:t>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maksud</a:t>
            </a:r>
            <a:r>
              <a:rPr lang="en-US" sz="2400" dirty="0"/>
              <a:t> </a:t>
            </a:r>
            <a:r>
              <a:rPr lang="en-US" sz="2400" dirty="0" err="1"/>
              <a:t>ilmiah</a:t>
            </a:r>
            <a:r>
              <a:rPr lang="en-US" sz="2400" dirty="0"/>
              <a:t> </a:t>
            </a:r>
            <a:r>
              <a:rPr lang="en-US" sz="2400" dirty="0" err="1"/>
              <a:t>khusus</a:t>
            </a:r>
            <a:endParaRPr lang="en-US" sz="2400" dirty="0"/>
          </a:p>
          <a:p>
            <a:pPr eaLnBrk="1" hangingPunct="1"/>
            <a:r>
              <a:rPr lang="en-US" sz="2400" dirty="0" err="1"/>
              <a:t>Konstrak</a:t>
            </a:r>
            <a:r>
              <a:rPr lang="en-US" sz="2400" dirty="0"/>
              <a:t> </a:t>
            </a:r>
            <a:r>
              <a:rPr lang="en-US" sz="2400" dirty="0" err="1"/>
              <a:t>berguna</a:t>
            </a:r>
            <a:r>
              <a:rPr lang="en-US" sz="2400" dirty="0"/>
              <a:t>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mengintepretasi</a:t>
            </a:r>
            <a:r>
              <a:rPr lang="en-US" sz="2400" dirty="0"/>
              <a:t> data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pengembangan</a:t>
            </a:r>
            <a:r>
              <a:rPr lang="en-US" sz="2400" dirty="0"/>
              <a:t> </a:t>
            </a:r>
            <a:r>
              <a:rPr lang="en-US" sz="2400" dirty="0" err="1"/>
              <a:t>teori</a:t>
            </a:r>
            <a:endParaRPr lang="en-US" sz="2400" dirty="0"/>
          </a:p>
          <a:p>
            <a:pPr eaLnBrk="1" hangingPunct="1">
              <a:buFont typeface="Wingdings 2" pitchFamily="18" charset="2"/>
              <a:buNone/>
            </a:pPr>
            <a:endParaRPr lang="en-US" sz="2400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6019800" y="3755447"/>
            <a:ext cx="5220385" cy="6712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r">
              <a:defRPr/>
            </a:pPr>
            <a:r>
              <a:rPr lang="en-US" sz="2800" b="1" dirty="0" err="1">
                <a:solidFill>
                  <a:srgbClr val="7030A0"/>
                </a:solidFill>
              </a:rPr>
              <a:t>KONSTRAK</a:t>
            </a:r>
            <a:r>
              <a:rPr lang="en-US" sz="2800" b="1" dirty="0">
                <a:solidFill>
                  <a:srgbClr val="7030A0"/>
                </a:solidFill>
              </a:rPr>
              <a:t> </a:t>
            </a:r>
            <a:r>
              <a:rPr lang="en-US" sz="2800" b="1" dirty="0" err="1">
                <a:solidFill>
                  <a:srgbClr val="7030A0"/>
                </a:solidFill>
              </a:rPr>
              <a:t>PSIKOLOGIS</a:t>
            </a:r>
            <a:endParaRPr lang="en-US" sz="2800" b="1" dirty="0">
              <a:solidFill>
                <a:srgbClr val="7030A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4191000" y="4351640"/>
            <a:ext cx="7049185" cy="18901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fontAlgn="auto"/>
            <a:r>
              <a:rPr lang="en-US" sz="2400" dirty="0" err="1"/>
              <a:t>Merupakan</a:t>
            </a:r>
            <a:r>
              <a:rPr lang="en-US" sz="2400" dirty="0"/>
              <a:t> </a:t>
            </a:r>
            <a:r>
              <a:rPr lang="en-US" sz="2400" dirty="0" err="1"/>
              <a:t>konsep</a:t>
            </a:r>
            <a:r>
              <a:rPr lang="en-US" sz="2400" dirty="0"/>
              <a:t> </a:t>
            </a:r>
            <a:r>
              <a:rPr lang="en-US" sz="2400" dirty="0" err="1"/>
              <a:t>buatan</a:t>
            </a:r>
            <a:r>
              <a:rPr lang="en-US" sz="2400" dirty="0"/>
              <a:t> yang </a:t>
            </a:r>
            <a:r>
              <a:rPr lang="en-US" sz="2400" dirty="0" err="1"/>
              <a:t>dibangun</a:t>
            </a:r>
            <a:r>
              <a:rPr lang="en-US" sz="2400" dirty="0"/>
              <a:t>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menjelaskan</a:t>
            </a:r>
            <a:r>
              <a:rPr lang="en-US" sz="2400" dirty="0"/>
              <a:t> </a:t>
            </a:r>
            <a:r>
              <a:rPr lang="en-US" sz="2400" dirty="0" err="1"/>
              <a:t>fenomena</a:t>
            </a:r>
            <a:r>
              <a:rPr lang="en-US" sz="2400" dirty="0"/>
              <a:t> </a:t>
            </a:r>
            <a:r>
              <a:rPr lang="en-US" sz="2400" dirty="0" err="1"/>
              <a:t>psikologis</a:t>
            </a:r>
            <a:endParaRPr lang="en-US" sz="2400" dirty="0"/>
          </a:p>
          <a:p>
            <a:pPr algn="r" fontAlgn="auto"/>
            <a:r>
              <a:rPr lang="en-US" sz="2400" dirty="0" err="1"/>
              <a:t>Tidak</a:t>
            </a:r>
            <a:r>
              <a:rPr lang="en-US" sz="2400" dirty="0"/>
              <a:t> </a:t>
            </a:r>
            <a:r>
              <a:rPr lang="en-US" sz="2400" dirty="0" err="1"/>
              <a:t>dapat</a:t>
            </a:r>
            <a:r>
              <a:rPr lang="en-US" sz="2400" dirty="0"/>
              <a:t> </a:t>
            </a:r>
            <a:r>
              <a:rPr lang="en-US" sz="2400" dirty="0" err="1"/>
              <a:t>diamati</a:t>
            </a:r>
            <a:r>
              <a:rPr lang="en-US" sz="2400" dirty="0"/>
              <a:t> </a:t>
            </a:r>
            <a:r>
              <a:rPr lang="en-US" sz="2400" dirty="0" err="1"/>
              <a:t>secara</a:t>
            </a:r>
            <a:r>
              <a:rPr lang="en-US" sz="2400" dirty="0"/>
              <a:t> </a:t>
            </a:r>
            <a:r>
              <a:rPr lang="en-US" sz="2400" dirty="0" err="1"/>
              <a:t>langsung</a:t>
            </a:r>
            <a:endParaRPr lang="en-US" sz="2400" dirty="0"/>
          </a:p>
          <a:p>
            <a:pPr algn="r" fontAlgn="auto"/>
            <a:r>
              <a:rPr lang="en-US" sz="2400" dirty="0" err="1"/>
              <a:t>Mengalami</a:t>
            </a:r>
            <a:r>
              <a:rPr lang="en-US" sz="2400" dirty="0"/>
              <a:t> </a:t>
            </a:r>
            <a:r>
              <a:rPr lang="en-US" sz="2400" dirty="0" err="1"/>
              <a:t>perkembangan</a:t>
            </a:r>
            <a:endParaRPr lang="en-US" sz="24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86678" y="2590800"/>
            <a:ext cx="9816849" cy="2365513"/>
          </a:xfrm>
        </p:spPr>
        <p:txBody>
          <a:bodyPr>
            <a:normAutofit/>
          </a:bodyPr>
          <a:lstStyle/>
          <a:p>
            <a:pPr>
              <a:spcAft>
                <a:spcPts val="0"/>
              </a:spcAft>
              <a:buFont typeface="Wingdings" panose="05000000000000000000" pitchFamily="2" charset="2"/>
              <a:buChar char="q"/>
              <a:defRPr/>
            </a:pPr>
            <a:r>
              <a:rPr lang="en-US" sz="2400" dirty="0"/>
              <a:t> </a:t>
            </a:r>
            <a:r>
              <a:rPr lang="en-US" sz="2400" dirty="0" err="1"/>
              <a:t>Inteligensi</a:t>
            </a:r>
            <a:r>
              <a:rPr lang="en-US" sz="2400" dirty="0"/>
              <a:t> </a:t>
            </a:r>
            <a:r>
              <a:rPr lang="en-US" sz="2400" dirty="0" err="1"/>
              <a:t>sebagai</a:t>
            </a:r>
            <a:r>
              <a:rPr lang="en-US" sz="2400" dirty="0"/>
              <a:t> </a:t>
            </a:r>
            <a:r>
              <a:rPr lang="en-US" sz="2400" b="1" dirty="0" err="1">
                <a:solidFill>
                  <a:srgbClr val="C00000"/>
                </a:solidFill>
                <a:latin typeface="AR CHRISTY" panose="02000000000000000000" pitchFamily="2" charset="0"/>
              </a:rPr>
              <a:t>konstrak</a:t>
            </a:r>
            <a:r>
              <a:rPr lang="en-US" sz="2400" dirty="0">
                <a:solidFill>
                  <a:srgbClr val="C00000"/>
                </a:solidFill>
              </a:rPr>
              <a:t> </a:t>
            </a:r>
            <a:r>
              <a:rPr lang="en-US" sz="2400" dirty="0"/>
              <a:t>oleh </a:t>
            </a:r>
            <a:r>
              <a:rPr lang="en-US" sz="2400" dirty="0" err="1"/>
              <a:t>ilmuwan</a:t>
            </a:r>
            <a:r>
              <a:rPr lang="en-US" sz="2400" dirty="0"/>
              <a:t> </a:t>
            </a:r>
            <a:r>
              <a:rPr lang="en-US" sz="2400" dirty="0" err="1"/>
              <a:t>digunakan</a:t>
            </a:r>
            <a:r>
              <a:rPr lang="en-US" sz="2400" dirty="0"/>
              <a:t> </a:t>
            </a:r>
            <a:r>
              <a:rPr lang="en-US" sz="2400" dirty="0" err="1"/>
              <a:t>secara</a:t>
            </a:r>
            <a:r>
              <a:rPr lang="en-US" sz="2400" dirty="0"/>
              <a:t> </a:t>
            </a:r>
            <a:r>
              <a:rPr lang="en-US" sz="2400" dirty="0" err="1"/>
              <a:t>terencana</a:t>
            </a:r>
            <a:r>
              <a:rPr lang="en-US" sz="2400" dirty="0"/>
              <a:t> dan </a:t>
            </a:r>
            <a:r>
              <a:rPr lang="en-US" sz="2400" dirty="0" err="1"/>
              <a:t>sistematis</a:t>
            </a:r>
            <a:r>
              <a:rPr lang="en-US" sz="2400" dirty="0"/>
              <a:t> </a:t>
            </a:r>
            <a:r>
              <a:rPr lang="en-US" sz="2400" dirty="0" err="1"/>
              <a:t>dengan</a:t>
            </a:r>
            <a:r>
              <a:rPr lang="en-US" sz="2400" dirty="0"/>
              <a:t> </a:t>
            </a:r>
            <a:r>
              <a:rPr lang="en-US" sz="2400" dirty="0" err="1"/>
              <a:t>dua</a:t>
            </a:r>
            <a:r>
              <a:rPr lang="en-US" sz="2400" dirty="0"/>
              <a:t> </a:t>
            </a:r>
            <a:r>
              <a:rPr lang="en-US" sz="2400" dirty="0" err="1"/>
              <a:t>cara</a:t>
            </a:r>
            <a:r>
              <a:rPr lang="en-US" sz="2400" dirty="0"/>
              <a:t> :</a:t>
            </a:r>
          </a:p>
          <a:p>
            <a:pPr marL="658368" lvl="1" indent="-457200"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sz="2400" dirty="0" err="1"/>
              <a:t>Dimasukkan</a:t>
            </a:r>
            <a:r>
              <a:rPr lang="en-US" sz="2400" dirty="0"/>
              <a:t> </a:t>
            </a:r>
            <a:r>
              <a:rPr lang="en-US" sz="2400" dirty="0" err="1"/>
              <a:t>dalam</a:t>
            </a:r>
            <a:r>
              <a:rPr lang="en-US" sz="2400" dirty="0"/>
              <a:t> </a:t>
            </a:r>
            <a:r>
              <a:rPr lang="en-US" sz="2400" dirty="0" err="1"/>
              <a:t>teori</a:t>
            </a:r>
            <a:r>
              <a:rPr lang="en-US" sz="2400" dirty="0"/>
              <a:t>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dikaitkan</a:t>
            </a:r>
            <a:r>
              <a:rPr lang="en-US" sz="2400" dirty="0"/>
              <a:t> </a:t>
            </a:r>
            <a:r>
              <a:rPr lang="en-US" sz="2400" dirty="0" err="1"/>
              <a:t>dengan</a:t>
            </a:r>
            <a:r>
              <a:rPr lang="en-US" sz="2400" dirty="0"/>
              <a:t> </a:t>
            </a:r>
            <a:r>
              <a:rPr lang="en-US" sz="2400" dirty="0" err="1"/>
              <a:t>konstrak</a:t>
            </a:r>
            <a:r>
              <a:rPr lang="en-US" sz="2400" dirty="0"/>
              <a:t> lain</a:t>
            </a:r>
          </a:p>
          <a:p>
            <a:pPr marL="658368" lvl="1" indent="-457200"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sz="2400" dirty="0" err="1">
                <a:solidFill>
                  <a:srgbClr val="0070C0"/>
                </a:solidFill>
              </a:rPr>
              <a:t>Didefinisikan</a:t>
            </a:r>
            <a:r>
              <a:rPr lang="en-US" sz="2400" dirty="0">
                <a:solidFill>
                  <a:srgbClr val="0070C0"/>
                </a:solidFill>
              </a:rPr>
              <a:t> dan di </a:t>
            </a:r>
            <a:r>
              <a:rPr lang="en-US" sz="2400" dirty="0" err="1">
                <a:solidFill>
                  <a:srgbClr val="0070C0"/>
                </a:solidFill>
              </a:rPr>
              <a:t>spesifikasikan</a:t>
            </a:r>
            <a:r>
              <a:rPr lang="en-US" sz="2400" dirty="0">
                <a:solidFill>
                  <a:srgbClr val="0070C0"/>
                </a:solidFill>
              </a:rPr>
              <a:t> </a:t>
            </a:r>
            <a:r>
              <a:rPr lang="en-US" sz="2400" dirty="0" err="1">
                <a:solidFill>
                  <a:srgbClr val="0070C0"/>
                </a:solidFill>
              </a:rPr>
              <a:t>dengan</a:t>
            </a:r>
            <a:r>
              <a:rPr lang="en-US" sz="2400" dirty="0">
                <a:solidFill>
                  <a:srgbClr val="0070C0"/>
                </a:solidFill>
              </a:rPr>
              <a:t> </a:t>
            </a:r>
            <a:r>
              <a:rPr lang="en-US" sz="2400" dirty="0" err="1">
                <a:solidFill>
                  <a:srgbClr val="0070C0"/>
                </a:solidFill>
              </a:rPr>
              <a:t>cara</a:t>
            </a:r>
            <a:r>
              <a:rPr lang="en-US" sz="2400" dirty="0">
                <a:solidFill>
                  <a:srgbClr val="0070C0"/>
                </a:solidFill>
              </a:rPr>
              <a:t> </a:t>
            </a:r>
            <a:r>
              <a:rPr lang="en-US" sz="2400" dirty="0" err="1">
                <a:solidFill>
                  <a:srgbClr val="0070C0"/>
                </a:solidFill>
              </a:rPr>
              <a:t>tertentu</a:t>
            </a:r>
            <a:r>
              <a:rPr lang="en-US" sz="2400" dirty="0">
                <a:solidFill>
                  <a:srgbClr val="0070C0"/>
                </a:solidFill>
              </a:rPr>
              <a:t> yang </a:t>
            </a:r>
            <a:r>
              <a:rPr lang="en-US" sz="2400" dirty="0" err="1">
                <a:solidFill>
                  <a:srgbClr val="0070C0"/>
                </a:solidFill>
              </a:rPr>
              <a:t>memungkinkan</a:t>
            </a:r>
            <a:r>
              <a:rPr lang="en-US" sz="2400" dirty="0">
                <a:solidFill>
                  <a:srgbClr val="0070C0"/>
                </a:solidFill>
              </a:rPr>
              <a:t> </a:t>
            </a:r>
            <a:r>
              <a:rPr lang="en-US" sz="2400" dirty="0" err="1">
                <a:solidFill>
                  <a:srgbClr val="0070C0"/>
                </a:solidFill>
              </a:rPr>
              <a:t>observasi</a:t>
            </a:r>
            <a:r>
              <a:rPr lang="en-US" sz="2400" dirty="0">
                <a:solidFill>
                  <a:srgbClr val="0070C0"/>
                </a:solidFill>
              </a:rPr>
              <a:t> dan </a:t>
            </a:r>
            <a:r>
              <a:rPr lang="en-US" sz="2400" dirty="0" err="1">
                <a:solidFill>
                  <a:srgbClr val="0070C0"/>
                </a:solidFill>
              </a:rPr>
              <a:t>pengukuran</a:t>
            </a:r>
            <a:r>
              <a:rPr lang="en-US" sz="2400" dirty="0">
                <a:solidFill>
                  <a:srgbClr val="0070C0"/>
                </a:solidFill>
              </a:rPr>
              <a:t> </a:t>
            </a:r>
            <a:r>
              <a:rPr lang="en-US" sz="2400" dirty="0" err="1">
                <a:solidFill>
                  <a:srgbClr val="0070C0"/>
                </a:solidFill>
              </a:rPr>
              <a:t>terhadapnya</a:t>
            </a:r>
            <a:endParaRPr lang="en-US" sz="2400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099273-2878-467F-BA16-A211A409E8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3557" y="1060806"/>
            <a:ext cx="10058400" cy="588794"/>
          </a:xfrm>
        </p:spPr>
        <p:txBody>
          <a:bodyPr>
            <a:normAutofit fontScale="90000"/>
          </a:bodyPr>
          <a:lstStyle/>
          <a:p>
            <a:r>
              <a:rPr lang="en-US" dirty="0" err="1"/>
              <a:t>Jenis</a:t>
            </a:r>
            <a:r>
              <a:rPr lang="en-US" dirty="0"/>
              <a:t> </a:t>
            </a:r>
            <a:r>
              <a:rPr lang="en-US" dirty="0" err="1"/>
              <a:t>konstrak</a:t>
            </a:r>
            <a:r>
              <a:rPr lang="en-US" dirty="0"/>
              <a:t> </a:t>
            </a:r>
            <a:r>
              <a:rPr lang="en-US" dirty="0" err="1"/>
              <a:t>psikologis</a:t>
            </a:r>
            <a:endParaRPr lang="en-US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8835607D-1363-46DA-8802-0F62711D5D6A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29987" y="2678324"/>
          <a:ext cx="10532026" cy="27222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297532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A235F3-57A7-4064-9C8C-C3E77E0D19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2417" y="887645"/>
            <a:ext cx="10468922" cy="739257"/>
          </a:xfrm>
        </p:spPr>
        <p:txBody>
          <a:bodyPr>
            <a:noAutofit/>
          </a:bodyPr>
          <a:lstStyle/>
          <a:p>
            <a:r>
              <a:rPr lang="en-US" sz="3600" b="1" dirty="0"/>
              <a:t>INDIKATOR FORMATIF VS REFLEKTIF</a:t>
            </a:r>
          </a:p>
        </p:txBody>
      </p:sp>
      <p:graphicFrame>
        <p:nvGraphicFramePr>
          <p:cNvPr id="5" name="Content Placeholder 3">
            <a:extLst>
              <a:ext uri="{FF2B5EF4-FFF2-40B4-BE49-F238E27FC236}">
                <a16:creationId xmlns:a16="http://schemas.microsoft.com/office/drawing/2014/main" id="{64A9F311-5496-4D15-A945-30B49BF6E128}"/>
              </a:ext>
            </a:extLst>
          </p:cNvPr>
          <p:cNvGraphicFramePr>
            <a:graphicFrameLocks/>
          </p:cNvGraphicFramePr>
          <p:nvPr/>
        </p:nvGraphicFramePr>
        <p:xfrm>
          <a:off x="0" y="1734389"/>
          <a:ext cx="6276109" cy="28237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314FABB2-C58E-444A-94C3-F369BFEBBCEB}"/>
              </a:ext>
            </a:extLst>
          </p:cNvPr>
          <p:cNvSpPr txBox="1"/>
          <p:nvPr/>
        </p:nvSpPr>
        <p:spPr>
          <a:xfrm>
            <a:off x="1285835" y="4474046"/>
            <a:ext cx="14724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FORMATIF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6C6A623-548F-4BCE-82EA-3F77553D9AC7}"/>
              </a:ext>
            </a:extLst>
          </p:cNvPr>
          <p:cNvSpPr txBox="1"/>
          <p:nvPr/>
        </p:nvSpPr>
        <p:spPr>
          <a:xfrm>
            <a:off x="3914279" y="4474046"/>
            <a:ext cx="14724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REFLEKTIF</a:t>
            </a:r>
          </a:p>
        </p:txBody>
      </p:sp>
    </p:spTree>
    <p:extLst>
      <p:ext uri="{BB962C8B-B14F-4D97-AF65-F5344CB8AC3E}">
        <p14:creationId xmlns:p14="http://schemas.microsoft.com/office/powerpoint/2010/main" val="482441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  <p:bldP spid="8" grpId="0"/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BB41B0-0C72-46BA-888B-71A7190A6E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2556164"/>
            <a:ext cx="10058400" cy="1323109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en-US" sz="2400" dirty="0"/>
              <a:t> VARIABEL LATEN : </a:t>
            </a:r>
            <a:r>
              <a:rPr lang="en-US" sz="2400" dirty="0" err="1"/>
              <a:t>Variabel</a:t>
            </a:r>
            <a:r>
              <a:rPr lang="en-US" sz="2400" dirty="0"/>
              <a:t> yang </a:t>
            </a:r>
            <a:r>
              <a:rPr lang="en-US" sz="2400" dirty="0" err="1"/>
              <a:t>tidak</a:t>
            </a:r>
            <a:r>
              <a:rPr lang="en-US" sz="2400" dirty="0"/>
              <a:t> </a:t>
            </a:r>
            <a:r>
              <a:rPr lang="en-US" sz="2400" dirty="0" err="1"/>
              <a:t>langsung</a:t>
            </a:r>
            <a:r>
              <a:rPr lang="en-US" sz="2400" dirty="0"/>
              <a:t> </a:t>
            </a:r>
            <a:r>
              <a:rPr lang="en-US" sz="2400" dirty="0" err="1"/>
              <a:t>dapat</a:t>
            </a:r>
            <a:r>
              <a:rPr lang="en-US" sz="2400" dirty="0"/>
              <a:t> di </a:t>
            </a:r>
            <a:r>
              <a:rPr lang="en-US" sz="2400" dirty="0" err="1"/>
              <a:t>ukur</a:t>
            </a:r>
            <a:endParaRPr lang="en-US" sz="2400" dirty="0"/>
          </a:p>
          <a:p>
            <a:pPr>
              <a:buFont typeface="Wingdings" panose="05000000000000000000" pitchFamily="2" charset="2"/>
              <a:buChar char="q"/>
            </a:pPr>
            <a:r>
              <a:rPr lang="en-US" sz="2400" dirty="0"/>
              <a:t> VARIABEL MANIFES : </a:t>
            </a:r>
            <a:r>
              <a:rPr lang="en-US" sz="2400" dirty="0" err="1"/>
              <a:t>Variabel</a:t>
            </a:r>
            <a:r>
              <a:rPr lang="en-US" sz="2400" dirty="0"/>
              <a:t> yang </a:t>
            </a:r>
            <a:r>
              <a:rPr lang="en-US" sz="2400" dirty="0" err="1"/>
              <a:t>langsung</a:t>
            </a:r>
            <a:r>
              <a:rPr lang="en-US" sz="2400" dirty="0"/>
              <a:t> </a:t>
            </a:r>
            <a:r>
              <a:rPr lang="en-US" sz="2400" dirty="0" err="1"/>
              <a:t>dapat</a:t>
            </a:r>
            <a:r>
              <a:rPr lang="en-US" sz="2400" dirty="0"/>
              <a:t> di </a:t>
            </a:r>
            <a:r>
              <a:rPr lang="en-US" sz="2400" dirty="0" err="1"/>
              <a:t>ukur</a:t>
            </a:r>
            <a:endParaRPr lang="en-US" sz="2400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614CCAE2-2821-48DC-9EDC-9B234C7684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65871" y="859936"/>
            <a:ext cx="10468922" cy="739257"/>
          </a:xfrm>
        </p:spPr>
        <p:txBody>
          <a:bodyPr>
            <a:noAutofit/>
          </a:bodyPr>
          <a:lstStyle/>
          <a:p>
            <a:r>
              <a:rPr lang="en-US" sz="3600" b="1" dirty="0"/>
              <a:t>VARIABEL LATEN &amp; VARIABEL MANIFES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5CFA6C65-BD71-4548-8283-832D04012995}"/>
              </a:ext>
            </a:extLst>
          </p:cNvPr>
          <p:cNvSpPr/>
          <p:nvPr/>
        </p:nvSpPr>
        <p:spPr>
          <a:xfrm>
            <a:off x="9664743" y="2584598"/>
            <a:ext cx="753874" cy="35329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DF9F9D1-A13A-4B89-9EC4-F8F28AC27BE6}"/>
              </a:ext>
            </a:extLst>
          </p:cNvPr>
          <p:cNvSpPr/>
          <p:nvPr/>
        </p:nvSpPr>
        <p:spPr>
          <a:xfrm>
            <a:off x="9670472" y="3286994"/>
            <a:ext cx="748145" cy="25284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01932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791C6136-7229-474B-9A94-B1AFB3E2CF5D}"/>
              </a:ext>
            </a:extLst>
          </p:cNvPr>
          <p:cNvSpPr/>
          <p:nvPr/>
        </p:nvSpPr>
        <p:spPr>
          <a:xfrm>
            <a:off x="1853785" y="2286000"/>
            <a:ext cx="2286000" cy="1143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 err="1"/>
              <a:t>Variabel</a:t>
            </a:r>
            <a:r>
              <a:rPr lang="en-US" dirty="0"/>
              <a:t> </a:t>
            </a:r>
            <a:r>
              <a:rPr lang="en-US" dirty="0" err="1"/>
              <a:t>Laten</a:t>
            </a:r>
            <a:endParaRPr lang="en-US" dirty="0"/>
          </a:p>
        </p:txBody>
      </p:sp>
      <p:sp>
        <p:nvSpPr>
          <p:cNvPr id="6" name="Left-Right Arrow 5">
            <a:extLst>
              <a:ext uri="{FF2B5EF4-FFF2-40B4-BE49-F238E27FC236}">
                <a16:creationId xmlns:a16="http://schemas.microsoft.com/office/drawing/2014/main" id="{9565E601-FA4F-455D-A90B-ED3753E1CE31}"/>
              </a:ext>
            </a:extLst>
          </p:cNvPr>
          <p:cNvSpPr/>
          <p:nvPr/>
        </p:nvSpPr>
        <p:spPr>
          <a:xfrm>
            <a:off x="4638260" y="2514309"/>
            <a:ext cx="2209800" cy="762000"/>
          </a:xfrm>
          <a:prstGeom prst="leftRightArrow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 err="1"/>
              <a:t>Kesepadanan</a:t>
            </a:r>
            <a:endParaRPr lang="en-US" dirty="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220DFF20-832B-42D6-B6E9-1BAD66395A56}"/>
              </a:ext>
            </a:extLst>
          </p:cNvPr>
          <p:cNvSpPr/>
          <p:nvPr/>
        </p:nvSpPr>
        <p:spPr>
          <a:xfrm>
            <a:off x="1860135" y="3933825"/>
            <a:ext cx="2286000" cy="1143000"/>
          </a:xfrm>
          <a:prstGeom prst="ellips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 err="1">
                <a:solidFill>
                  <a:srgbClr val="0070C0"/>
                </a:solidFill>
              </a:rPr>
              <a:t>Kedisiplinan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9" name="Left-Right Arrow 8">
            <a:extLst>
              <a:ext uri="{FF2B5EF4-FFF2-40B4-BE49-F238E27FC236}">
                <a16:creationId xmlns:a16="http://schemas.microsoft.com/office/drawing/2014/main" id="{F823BEDA-66BC-420A-8590-981FB70103CE}"/>
              </a:ext>
            </a:extLst>
          </p:cNvPr>
          <p:cNvSpPr/>
          <p:nvPr/>
        </p:nvSpPr>
        <p:spPr>
          <a:xfrm>
            <a:off x="4645186" y="4163013"/>
            <a:ext cx="2209800" cy="762000"/>
          </a:xfrm>
          <a:prstGeom prst="leftRight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 err="1"/>
              <a:t>Kesepadanan</a:t>
            </a:r>
            <a:endParaRPr lang="en-US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1E29779-A333-4293-9497-48329A2B81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70410" y="3895726"/>
            <a:ext cx="762000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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85000"/>
              <a:buFont typeface="Arial" panose="020B0604020202020204" pitchFamily="34" charset="0"/>
              <a:buChar char="○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8D89A4"/>
              </a:buClr>
              <a:buSzPct val="90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748560"/>
              </a:buClr>
              <a:buSzPct val="100000"/>
              <a:buFont typeface="Arial" panose="020B0604020202020204" pitchFamily="34" charset="0"/>
              <a:buChar char="-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48560"/>
              </a:buClr>
              <a:buSzPct val="100000"/>
              <a:buFont typeface="Arial" panose="020B0604020202020204" pitchFamily="34" charset="0"/>
              <a:buChar char="-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48560"/>
              </a:buClr>
              <a:buSzPct val="100000"/>
              <a:buFont typeface="Arial" panose="020B0604020202020204" pitchFamily="34" charset="0"/>
              <a:buChar char="-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48560"/>
              </a:buClr>
              <a:buSzPct val="100000"/>
              <a:buFont typeface="Arial" panose="020B0604020202020204" pitchFamily="34" charset="0"/>
              <a:buChar char="-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48560"/>
              </a:buClr>
              <a:buSzPct val="100000"/>
              <a:buFont typeface="Arial" panose="020B0604020202020204" pitchFamily="34" charset="0"/>
              <a:buChar char="-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8000">
                <a:solidFill>
                  <a:srgbClr val="FF0000"/>
                </a:solidFill>
                <a:latin typeface="Calibri" panose="020F0502020204030204" pitchFamily="34" charset="0"/>
              </a:rPr>
              <a:t>?</a:t>
            </a: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E4379A26-7133-4247-9554-0E16F848EB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9808" y="639417"/>
            <a:ext cx="9985514" cy="831574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sz="3600" dirty="0" err="1"/>
              <a:t>Bagaimana</a:t>
            </a:r>
            <a:r>
              <a:rPr lang="en-US" sz="3600" dirty="0"/>
              <a:t> </a:t>
            </a:r>
            <a:r>
              <a:rPr lang="en-US" sz="3600" dirty="0" err="1"/>
              <a:t>cara</a:t>
            </a:r>
            <a:r>
              <a:rPr lang="en-US" sz="3600" dirty="0"/>
              <a:t> </a:t>
            </a:r>
            <a:r>
              <a:rPr lang="en-US" sz="3600" dirty="0" err="1"/>
              <a:t>mengukur</a:t>
            </a:r>
            <a:r>
              <a:rPr lang="en-US" sz="3600" dirty="0"/>
              <a:t> </a:t>
            </a:r>
            <a:r>
              <a:rPr lang="en-US" sz="3600" dirty="0" err="1"/>
              <a:t>variabel</a:t>
            </a:r>
            <a:r>
              <a:rPr lang="en-US" sz="3600" dirty="0"/>
              <a:t> laten ??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5C38FEC-10B2-44C8-B020-717610183513}"/>
              </a:ext>
            </a:extLst>
          </p:cNvPr>
          <p:cNvSpPr/>
          <p:nvPr/>
        </p:nvSpPr>
        <p:spPr>
          <a:xfrm>
            <a:off x="7330190" y="2286000"/>
            <a:ext cx="1993692" cy="1143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Variabel</a:t>
            </a:r>
            <a:r>
              <a:rPr lang="en-US" dirty="0"/>
              <a:t> </a:t>
            </a:r>
            <a:r>
              <a:rPr lang="en-US" dirty="0" err="1"/>
              <a:t>Manifes</a:t>
            </a:r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881D428-652C-4B06-A4CC-8F9930087D26}"/>
              </a:ext>
            </a:extLst>
          </p:cNvPr>
          <p:cNvSpPr/>
          <p:nvPr/>
        </p:nvSpPr>
        <p:spPr>
          <a:xfrm>
            <a:off x="7330190" y="4002295"/>
            <a:ext cx="1993692" cy="1143000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>
                <a:solidFill>
                  <a:srgbClr val="0070C0"/>
                </a:solidFill>
              </a:rPr>
              <a:t>Presensi</a:t>
            </a:r>
            <a:endParaRPr lang="en-US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C77188-EDDD-423D-A938-8D77CA6A55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8140" y="639417"/>
            <a:ext cx="9435547" cy="911087"/>
          </a:xfrm>
        </p:spPr>
        <p:txBody>
          <a:bodyPr/>
          <a:lstStyle/>
          <a:p>
            <a:pPr eaLnBrk="1" hangingPunct="1"/>
            <a:r>
              <a:rPr lang="en-US" altLang="en-US" sz="2800" dirty="0" err="1">
                <a:latin typeface="Britannic Bold" panose="020B0903060703020204" pitchFamily="34" charset="0"/>
                <a:cs typeface="Courier New" panose="02070309020205020404" pitchFamily="49" charset="0"/>
              </a:rPr>
              <a:t>Permasalahan</a:t>
            </a:r>
            <a:r>
              <a:rPr lang="en-US" altLang="en-US" sz="2800" dirty="0">
                <a:latin typeface="Britannic Bold" panose="020B0903060703020204" pitchFamily="34" charset="0"/>
                <a:cs typeface="Courier New" panose="02070309020205020404" pitchFamily="49" charset="0"/>
              </a:rPr>
              <a:t> </a:t>
            </a:r>
            <a:r>
              <a:rPr lang="en-US" altLang="en-US" sz="2800" dirty="0" err="1">
                <a:latin typeface="Britannic Bold" panose="020B0903060703020204" pitchFamily="34" charset="0"/>
                <a:cs typeface="Courier New" panose="02070309020205020404" pitchFamily="49" charset="0"/>
              </a:rPr>
              <a:t>berikutnya</a:t>
            </a:r>
            <a:r>
              <a:rPr lang="en-US" altLang="en-US" sz="2800" dirty="0">
                <a:latin typeface="Britannic Bold" panose="020B0903060703020204" pitchFamily="34" charset="0"/>
                <a:cs typeface="Courier New" panose="02070309020205020404" pitchFamily="49" charset="0"/>
              </a:rPr>
              <a:t>, </a:t>
            </a:r>
            <a:r>
              <a:rPr lang="en-US" altLang="en-US" sz="2800" dirty="0" err="1">
                <a:latin typeface="Britannic Bold" panose="020B0903060703020204" pitchFamily="34" charset="0"/>
                <a:cs typeface="Courier New" panose="02070309020205020404" pitchFamily="49" charset="0"/>
              </a:rPr>
              <a:t>Apakah</a:t>
            </a:r>
            <a:r>
              <a:rPr lang="en-US" altLang="en-US" sz="2800" dirty="0">
                <a:latin typeface="Britannic Bold" panose="020B0903060703020204" pitchFamily="34" charset="0"/>
                <a:cs typeface="Courier New" panose="02070309020205020404" pitchFamily="49" charset="0"/>
              </a:rPr>
              <a:t> </a:t>
            </a:r>
            <a:r>
              <a:rPr lang="en-US" altLang="en-US" sz="2800" dirty="0" err="1">
                <a:latin typeface="Britannic Bold" panose="020B0903060703020204" pitchFamily="34" charset="0"/>
                <a:cs typeface="Courier New" panose="02070309020205020404" pitchFamily="49" charset="0"/>
              </a:rPr>
              <a:t>benar-benar</a:t>
            </a:r>
            <a:r>
              <a:rPr lang="en-US" altLang="en-US" sz="2800" dirty="0">
                <a:latin typeface="Britannic Bold" panose="020B0903060703020204" pitchFamily="34" charset="0"/>
                <a:cs typeface="Courier New" panose="02070309020205020404" pitchFamily="49" charset="0"/>
              </a:rPr>
              <a:t> </a:t>
            </a:r>
            <a:r>
              <a:rPr lang="en-US" altLang="en-US" sz="2800" dirty="0" err="1">
                <a:latin typeface="Britannic Bold" panose="020B0903060703020204" pitchFamily="34" charset="0"/>
                <a:cs typeface="Courier New" panose="02070309020205020404" pitchFamily="49" charset="0"/>
              </a:rPr>
              <a:t>sepadan</a:t>
            </a:r>
            <a:r>
              <a:rPr lang="en-US" altLang="en-US" sz="2800" dirty="0">
                <a:latin typeface="Britannic Bold" panose="020B0903060703020204" pitchFamily="34" charset="0"/>
                <a:cs typeface="Courier New" panose="02070309020205020404" pitchFamily="49" charset="0"/>
              </a:rPr>
              <a:t> ??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2B7EDA0A-1011-40DE-AAC2-F622A0B04963}"/>
              </a:ext>
            </a:extLst>
          </p:cNvPr>
          <p:cNvSpPr txBox="1">
            <a:spLocks/>
          </p:cNvSpPr>
          <p:nvPr/>
        </p:nvSpPr>
        <p:spPr>
          <a:xfrm>
            <a:off x="848140" y="5062330"/>
            <a:ext cx="11595652" cy="1397070"/>
          </a:xfrm>
          <a:prstGeom prst="rect">
            <a:avLst/>
          </a:prstGeom>
        </p:spPr>
        <p:txBody>
          <a:bodyPr lIns="45720" rIns="45720" anchor="ctr"/>
          <a:lstStyle/>
          <a:p>
            <a:pPr>
              <a:defRPr/>
            </a:pPr>
            <a:r>
              <a:rPr lang="en-US" sz="2400" dirty="0" err="1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Permasalahan</a:t>
            </a:r>
            <a:r>
              <a:rPr lang="en-US" sz="24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seberapa</a:t>
            </a:r>
            <a:r>
              <a:rPr lang="en-US" sz="24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baik</a:t>
            </a:r>
            <a:r>
              <a:rPr lang="en-US" sz="24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kesepadanan</a:t>
            </a:r>
            <a:r>
              <a:rPr lang="en-US" sz="24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variabel</a:t>
            </a:r>
            <a:r>
              <a:rPr lang="en-US" sz="24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laten</a:t>
            </a:r>
            <a:r>
              <a:rPr lang="en-US" sz="24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dengan</a:t>
            </a:r>
            <a:r>
              <a:rPr lang="en-US" sz="24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variabel</a:t>
            </a:r>
            <a:r>
              <a:rPr lang="en-US" sz="24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manifesnya</a:t>
            </a:r>
            <a:r>
              <a:rPr lang="en-US" sz="24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merupakan</a:t>
            </a:r>
            <a:r>
              <a:rPr lang="en-US" sz="24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permasalahan</a:t>
            </a:r>
            <a:r>
              <a:rPr lang="en-US" sz="24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validitas</a:t>
            </a:r>
            <a:r>
              <a:rPr lang="en-US" sz="24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dan</a:t>
            </a:r>
            <a:r>
              <a:rPr lang="en-US" sz="24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reliabilitas</a:t>
            </a:r>
            <a:endParaRPr lang="en-US" sz="2400" dirty="0"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36495B1-1CB0-477E-87D9-73F8A9A040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17886" y="2434652"/>
            <a:ext cx="2627678" cy="262767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75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utoUpdateAnimBg="0"/>
      <p:bldP spid="6" grpId="0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F4079B2F-6D0F-4F1C-BD2D-36BCB68662DC}"/>
              </a:ext>
            </a:extLst>
          </p:cNvPr>
          <p:cNvSpPr/>
          <p:nvPr/>
        </p:nvSpPr>
        <p:spPr>
          <a:xfrm>
            <a:off x="1352213" y="3641536"/>
            <a:ext cx="1781503" cy="55179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KONSTRAK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06D7F43B-848F-4F7E-AF72-EBB5666A7473}"/>
              </a:ext>
            </a:extLst>
          </p:cNvPr>
          <p:cNvSpPr/>
          <p:nvPr/>
        </p:nvSpPr>
        <p:spPr>
          <a:xfrm>
            <a:off x="3569895" y="4613340"/>
            <a:ext cx="2028497" cy="55179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ASPEK/DIMENSI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624F02B8-51E9-4562-B522-2B411B077E73}"/>
              </a:ext>
            </a:extLst>
          </p:cNvPr>
          <p:cNvSpPr/>
          <p:nvPr/>
        </p:nvSpPr>
        <p:spPr>
          <a:xfrm>
            <a:off x="3569897" y="2694798"/>
            <a:ext cx="2028496" cy="55179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ASPEK/DIMENSI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81F19DD5-6BB3-4840-9745-6F2C03ABBBE9}"/>
              </a:ext>
            </a:extLst>
          </p:cNvPr>
          <p:cNvSpPr/>
          <p:nvPr/>
        </p:nvSpPr>
        <p:spPr>
          <a:xfrm>
            <a:off x="6349882" y="2143005"/>
            <a:ext cx="1781503" cy="55179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INDIKATOR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4C0F143B-0D08-4D3C-BC07-2FC645E62F7C}"/>
              </a:ext>
            </a:extLst>
          </p:cNvPr>
          <p:cNvSpPr/>
          <p:nvPr/>
        </p:nvSpPr>
        <p:spPr>
          <a:xfrm>
            <a:off x="6349882" y="3168167"/>
            <a:ext cx="1781503" cy="55179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INDIKATOR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25F33057-0F6A-4F82-86AE-CD281B71F848}"/>
              </a:ext>
            </a:extLst>
          </p:cNvPr>
          <p:cNvSpPr/>
          <p:nvPr/>
        </p:nvSpPr>
        <p:spPr>
          <a:xfrm>
            <a:off x="6349883" y="4193329"/>
            <a:ext cx="1781503" cy="55179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INDIKATOR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3995335C-399E-45B7-ADA6-0CEF6497DAFC}"/>
              </a:ext>
            </a:extLst>
          </p:cNvPr>
          <p:cNvSpPr/>
          <p:nvPr/>
        </p:nvSpPr>
        <p:spPr>
          <a:xfrm>
            <a:off x="6349883" y="5218491"/>
            <a:ext cx="1781503" cy="55179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INDIKATOR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89F0B873-88CF-4793-AB84-17A120D78758}"/>
              </a:ext>
            </a:extLst>
          </p:cNvPr>
          <p:cNvSpPr/>
          <p:nvPr/>
        </p:nvSpPr>
        <p:spPr>
          <a:xfrm>
            <a:off x="9087827" y="2143005"/>
            <a:ext cx="1781503" cy="551793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ITEM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B01662AF-A89D-41DA-8F60-73140677D568}"/>
              </a:ext>
            </a:extLst>
          </p:cNvPr>
          <p:cNvSpPr/>
          <p:nvPr/>
        </p:nvSpPr>
        <p:spPr>
          <a:xfrm>
            <a:off x="9087827" y="3168167"/>
            <a:ext cx="1781503" cy="551793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ITEM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D7BE8DF9-219A-413A-A11E-26E67E0D82A0}"/>
              </a:ext>
            </a:extLst>
          </p:cNvPr>
          <p:cNvSpPr/>
          <p:nvPr/>
        </p:nvSpPr>
        <p:spPr>
          <a:xfrm>
            <a:off x="9087828" y="4193329"/>
            <a:ext cx="1781503" cy="551793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ITEM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7A471A17-8425-4BE7-A02D-5A9D36398259}"/>
              </a:ext>
            </a:extLst>
          </p:cNvPr>
          <p:cNvSpPr/>
          <p:nvPr/>
        </p:nvSpPr>
        <p:spPr>
          <a:xfrm>
            <a:off x="9087828" y="5218491"/>
            <a:ext cx="1781503" cy="551793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ITEM</a:t>
            </a:r>
          </a:p>
        </p:txBody>
      </p: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AA557C20-58DA-4659-BCE9-2880871679DB}"/>
              </a:ext>
            </a:extLst>
          </p:cNvPr>
          <p:cNvCxnSpPr>
            <a:cxnSpLocks/>
            <a:stCxn id="22" idx="3"/>
            <a:endCxn id="30" idx="1"/>
          </p:cNvCxnSpPr>
          <p:nvPr/>
        </p:nvCxnSpPr>
        <p:spPr>
          <a:xfrm flipV="1">
            <a:off x="3133716" y="2970695"/>
            <a:ext cx="436181" cy="94673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9A52CA12-6635-4ED2-B5F0-395364DE1096}"/>
              </a:ext>
            </a:extLst>
          </p:cNvPr>
          <p:cNvCxnSpPr>
            <a:cxnSpLocks/>
            <a:stCxn id="22" idx="3"/>
            <a:endCxn id="28" idx="1"/>
          </p:cNvCxnSpPr>
          <p:nvPr/>
        </p:nvCxnSpPr>
        <p:spPr>
          <a:xfrm>
            <a:off x="3133716" y="3917433"/>
            <a:ext cx="436179" cy="97180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>
            <a:extLst>
              <a:ext uri="{FF2B5EF4-FFF2-40B4-BE49-F238E27FC236}">
                <a16:creationId xmlns:a16="http://schemas.microsoft.com/office/drawing/2014/main" id="{3E4B2C77-14F0-4997-BC5D-A77CA479A728}"/>
              </a:ext>
            </a:extLst>
          </p:cNvPr>
          <p:cNvCxnSpPr>
            <a:cxnSpLocks/>
            <a:stCxn id="30" idx="3"/>
            <a:endCxn id="32" idx="1"/>
          </p:cNvCxnSpPr>
          <p:nvPr/>
        </p:nvCxnSpPr>
        <p:spPr>
          <a:xfrm flipV="1">
            <a:off x="5598393" y="2418902"/>
            <a:ext cx="751489" cy="55179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Arrow Connector 61">
            <a:extLst>
              <a:ext uri="{FF2B5EF4-FFF2-40B4-BE49-F238E27FC236}">
                <a16:creationId xmlns:a16="http://schemas.microsoft.com/office/drawing/2014/main" id="{92E4A453-0810-4FEA-8946-A6CE9AB26A0C}"/>
              </a:ext>
            </a:extLst>
          </p:cNvPr>
          <p:cNvCxnSpPr>
            <a:cxnSpLocks/>
            <a:stCxn id="30" idx="3"/>
            <a:endCxn id="34" idx="1"/>
          </p:cNvCxnSpPr>
          <p:nvPr/>
        </p:nvCxnSpPr>
        <p:spPr>
          <a:xfrm>
            <a:off x="5598393" y="2970695"/>
            <a:ext cx="751489" cy="47336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Arrow Connector 63">
            <a:extLst>
              <a:ext uri="{FF2B5EF4-FFF2-40B4-BE49-F238E27FC236}">
                <a16:creationId xmlns:a16="http://schemas.microsoft.com/office/drawing/2014/main" id="{F7FCCF17-A556-4EB3-A773-7BA5FD965421}"/>
              </a:ext>
            </a:extLst>
          </p:cNvPr>
          <p:cNvCxnSpPr>
            <a:cxnSpLocks/>
            <a:stCxn id="28" idx="3"/>
            <a:endCxn id="44" idx="1"/>
          </p:cNvCxnSpPr>
          <p:nvPr/>
        </p:nvCxnSpPr>
        <p:spPr>
          <a:xfrm flipV="1">
            <a:off x="5598392" y="4469226"/>
            <a:ext cx="751491" cy="42001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>
            <a:extLst>
              <a:ext uri="{FF2B5EF4-FFF2-40B4-BE49-F238E27FC236}">
                <a16:creationId xmlns:a16="http://schemas.microsoft.com/office/drawing/2014/main" id="{3A1C293F-1927-45DF-9836-12D6AAA10AA3}"/>
              </a:ext>
            </a:extLst>
          </p:cNvPr>
          <p:cNvCxnSpPr>
            <a:cxnSpLocks/>
            <a:stCxn id="28" idx="3"/>
            <a:endCxn id="46" idx="1"/>
          </p:cNvCxnSpPr>
          <p:nvPr/>
        </p:nvCxnSpPr>
        <p:spPr>
          <a:xfrm>
            <a:off x="5598392" y="4889237"/>
            <a:ext cx="751491" cy="60515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Arrow Connector 67">
            <a:extLst>
              <a:ext uri="{FF2B5EF4-FFF2-40B4-BE49-F238E27FC236}">
                <a16:creationId xmlns:a16="http://schemas.microsoft.com/office/drawing/2014/main" id="{FD628FB6-E20D-4F40-8C11-99A6CCBAEBCF}"/>
              </a:ext>
            </a:extLst>
          </p:cNvPr>
          <p:cNvCxnSpPr>
            <a:stCxn id="32" idx="3"/>
            <a:endCxn id="48" idx="1"/>
          </p:cNvCxnSpPr>
          <p:nvPr/>
        </p:nvCxnSpPr>
        <p:spPr>
          <a:xfrm>
            <a:off x="8131385" y="2418902"/>
            <a:ext cx="95644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Arrow Connector 69">
            <a:extLst>
              <a:ext uri="{FF2B5EF4-FFF2-40B4-BE49-F238E27FC236}">
                <a16:creationId xmlns:a16="http://schemas.microsoft.com/office/drawing/2014/main" id="{F5CDAC2C-76D9-4F0B-AF46-AA392F963FFB}"/>
              </a:ext>
            </a:extLst>
          </p:cNvPr>
          <p:cNvCxnSpPr>
            <a:stCxn id="34" idx="3"/>
            <a:endCxn id="50" idx="1"/>
          </p:cNvCxnSpPr>
          <p:nvPr/>
        </p:nvCxnSpPr>
        <p:spPr>
          <a:xfrm>
            <a:off x="8131385" y="3444064"/>
            <a:ext cx="95644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Arrow Connector 71">
            <a:extLst>
              <a:ext uri="{FF2B5EF4-FFF2-40B4-BE49-F238E27FC236}">
                <a16:creationId xmlns:a16="http://schemas.microsoft.com/office/drawing/2014/main" id="{BC56953B-91E4-4428-8FA8-78B4848CED7F}"/>
              </a:ext>
            </a:extLst>
          </p:cNvPr>
          <p:cNvCxnSpPr>
            <a:stCxn id="44" idx="3"/>
            <a:endCxn id="52" idx="1"/>
          </p:cNvCxnSpPr>
          <p:nvPr/>
        </p:nvCxnSpPr>
        <p:spPr>
          <a:xfrm>
            <a:off x="8131386" y="4469226"/>
            <a:ext cx="95644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Arrow Connector 73">
            <a:extLst>
              <a:ext uri="{FF2B5EF4-FFF2-40B4-BE49-F238E27FC236}">
                <a16:creationId xmlns:a16="http://schemas.microsoft.com/office/drawing/2014/main" id="{183EECD5-D2A1-40D8-B197-B6BDBA06C028}"/>
              </a:ext>
            </a:extLst>
          </p:cNvPr>
          <p:cNvCxnSpPr>
            <a:stCxn id="46" idx="3"/>
            <a:endCxn id="54" idx="1"/>
          </p:cNvCxnSpPr>
          <p:nvPr/>
        </p:nvCxnSpPr>
        <p:spPr>
          <a:xfrm>
            <a:off x="8131386" y="5494388"/>
            <a:ext cx="95644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694C9F84-C08D-48CF-B19E-D7644FECEDC2}"/>
              </a:ext>
            </a:extLst>
          </p:cNvPr>
          <p:cNvSpPr txBox="1"/>
          <p:nvPr/>
        </p:nvSpPr>
        <p:spPr>
          <a:xfrm>
            <a:off x="1169233" y="1134760"/>
            <a:ext cx="80497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Alur </a:t>
            </a:r>
            <a:r>
              <a:rPr lang="en-US" sz="3200" b="1" dirty="0" err="1"/>
              <a:t>Konstrak</a:t>
            </a:r>
            <a:r>
              <a:rPr lang="en-US" sz="3200" b="1" dirty="0"/>
              <a:t> </a:t>
            </a:r>
            <a:r>
              <a:rPr lang="en-US" sz="3200" b="1" dirty="0" err="1"/>
              <a:t>Sampai</a:t>
            </a:r>
            <a:r>
              <a:rPr lang="en-US" sz="3200" b="1" dirty="0"/>
              <a:t> </a:t>
            </a:r>
            <a:r>
              <a:rPr lang="en-US" sz="3200" b="1" dirty="0" err="1"/>
              <a:t>ke</a:t>
            </a:r>
            <a:r>
              <a:rPr lang="en-US" sz="3200" b="1" dirty="0"/>
              <a:t> Item</a:t>
            </a:r>
          </a:p>
        </p:txBody>
      </p:sp>
    </p:spTree>
    <p:extLst>
      <p:ext uri="{BB962C8B-B14F-4D97-AF65-F5344CB8AC3E}">
        <p14:creationId xmlns:p14="http://schemas.microsoft.com/office/powerpoint/2010/main" val="1207118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3205E52E-F9FC-4B84-9A2B-98777000D957}"/>
              </a:ext>
            </a:extLst>
          </p:cNvPr>
          <p:cNvSpPr/>
          <p:nvPr/>
        </p:nvSpPr>
        <p:spPr>
          <a:xfrm>
            <a:off x="774229" y="3834078"/>
            <a:ext cx="1928646" cy="987971"/>
          </a:xfrm>
          <a:prstGeom prst="ellipse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KECERDASAN EMOSIONAL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AC6DDCC5-F8D6-4CE6-B380-78B73FF98C50}"/>
              </a:ext>
            </a:extLst>
          </p:cNvPr>
          <p:cNvSpPr/>
          <p:nvPr/>
        </p:nvSpPr>
        <p:spPr>
          <a:xfrm>
            <a:off x="3328243" y="4927152"/>
            <a:ext cx="2312279" cy="877611"/>
          </a:xfrm>
          <a:prstGeom prst="ellips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INTERPERSONAL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445C9B72-4086-4BB1-9BBA-6178D8C82E62}"/>
              </a:ext>
            </a:extLst>
          </p:cNvPr>
          <p:cNvSpPr/>
          <p:nvPr/>
        </p:nvSpPr>
        <p:spPr>
          <a:xfrm>
            <a:off x="3244161" y="2956467"/>
            <a:ext cx="2312279" cy="877611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INTRAPERSONAL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46289C2-3D6F-4B41-93BC-676F84B1CD92}"/>
              </a:ext>
            </a:extLst>
          </p:cNvPr>
          <p:cNvSpPr/>
          <p:nvPr/>
        </p:nvSpPr>
        <p:spPr>
          <a:xfrm>
            <a:off x="6399892" y="2152419"/>
            <a:ext cx="3200402" cy="47034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Mampu  </a:t>
            </a:r>
            <a:r>
              <a:rPr lang="en-US" sz="1400" dirty="0" err="1"/>
              <a:t>mengenali</a:t>
            </a:r>
            <a:r>
              <a:rPr lang="en-US" sz="1400" dirty="0"/>
              <a:t> </a:t>
            </a:r>
            <a:r>
              <a:rPr lang="en-US" sz="1400" dirty="0" err="1"/>
              <a:t>emosi</a:t>
            </a:r>
            <a:r>
              <a:rPr lang="en-US" sz="1400" dirty="0"/>
              <a:t> </a:t>
            </a:r>
            <a:r>
              <a:rPr lang="en-US" sz="1400" dirty="0" err="1"/>
              <a:t>diri</a:t>
            </a:r>
            <a:endParaRPr lang="en-US" sz="140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39427D5-AD1B-465D-8A3F-2B9E66F4DBF1}"/>
              </a:ext>
            </a:extLst>
          </p:cNvPr>
          <p:cNvSpPr/>
          <p:nvPr/>
        </p:nvSpPr>
        <p:spPr>
          <a:xfrm>
            <a:off x="6399891" y="3064194"/>
            <a:ext cx="3200401" cy="47034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Mampu  </a:t>
            </a:r>
            <a:r>
              <a:rPr lang="en-US" sz="1400" dirty="0" err="1"/>
              <a:t>mengelola</a:t>
            </a:r>
            <a:r>
              <a:rPr lang="en-US" sz="1400" dirty="0"/>
              <a:t> </a:t>
            </a:r>
            <a:r>
              <a:rPr lang="en-US" sz="1400" dirty="0" err="1"/>
              <a:t>emosi</a:t>
            </a:r>
            <a:endParaRPr lang="en-US" sz="1400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A40E4CA-D574-495B-98B9-8B280BFDF3EC}"/>
              </a:ext>
            </a:extLst>
          </p:cNvPr>
          <p:cNvSpPr/>
          <p:nvPr/>
        </p:nvSpPr>
        <p:spPr>
          <a:xfrm>
            <a:off x="6399892" y="3962828"/>
            <a:ext cx="3200400" cy="47034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Mampu  </a:t>
            </a:r>
            <a:r>
              <a:rPr lang="en-US" sz="1400" dirty="0" err="1"/>
              <a:t>memotivasi</a:t>
            </a:r>
            <a:r>
              <a:rPr lang="en-US" sz="1400" dirty="0"/>
              <a:t> </a:t>
            </a:r>
            <a:r>
              <a:rPr lang="en-US" sz="1400" dirty="0" err="1"/>
              <a:t>diri</a:t>
            </a:r>
            <a:r>
              <a:rPr lang="en-US" sz="1400" dirty="0"/>
              <a:t> 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FE54CA2-DC69-4B23-B0CF-26D19CC60340}"/>
              </a:ext>
            </a:extLst>
          </p:cNvPr>
          <p:cNvSpPr/>
          <p:nvPr/>
        </p:nvSpPr>
        <p:spPr>
          <a:xfrm>
            <a:off x="6399891" y="4866052"/>
            <a:ext cx="3200400" cy="470340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err="1"/>
              <a:t>Mengenali</a:t>
            </a:r>
            <a:r>
              <a:rPr lang="en-US" sz="1400" dirty="0"/>
              <a:t> </a:t>
            </a:r>
            <a:r>
              <a:rPr lang="en-US" sz="1400" dirty="0" err="1"/>
              <a:t>emosi</a:t>
            </a:r>
            <a:r>
              <a:rPr lang="en-US" sz="1400" dirty="0"/>
              <a:t> orang lain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104FBB2-C45A-4964-87CE-A5989EA93E69}"/>
              </a:ext>
            </a:extLst>
          </p:cNvPr>
          <p:cNvSpPr/>
          <p:nvPr/>
        </p:nvSpPr>
        <p:spPr>
          <a:xfrm>
            <a:off x="6399898" y="5614260"/>
            <a:ext cx="3200400" cy="470340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Mampu </a:t>
            </a:r>
            <a:r>
              <a:rPr lang="en-US" sz="1400" dirty="0" err="1"/>
              <a:t>membina</a:t>
            </a:r>
            <a:r>
              <a:rPr lang="en-US" sz="1400" dirty="0"/>
              <a:t> </a:t>
            </a:r>
            <a:r>
              <a:rPr lang="en-US" sz="1400" dirty="0" err="1"/>
              <a:t>hubungan</a:t>
            </a:r>
            <a:endParaRPr lang="en-US" sz="1400" dirty="0"/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F63B0D2D-6248-428B-98FA-487580A5F223}"/>
              </a:ext>
            </a:extLst>
          </p:cNvPr>
          <p:cNvCxnSpPr>
            <a:cxnSpLocks/>
            <a:stCxn id="8" idx="6"/>
            <a:endCxn id="9" idx="1"/>
          </p:cNvCxnSpPr>
          <p:nvPr/>
        </p:nvCxnSpPr>
        <p:spPr>
          <a:xfrm flipV="1">
            <a:off x="5556440" y="2387589"/>
            <a:ext cx="843452" cy="1007684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3DE700DA-81D6-4EBD-AD37-CAFC4175A633}"/>
              </a:ext>
            </a:extLst>
          </p:cNvPr>
          <p:cNvCxnSpPr>
            <a:cxnSpLocks/>
            <a:stCxn id="8" idx="6"/>
            <a:endCxn id="11" idx="1"/>
          </p:cNvCxnSpPr>
          <p:nvPr/>
        </p:nvCxnSpPr>
        <p:spPr>
          <a:xfrm flipV="1">
            <a:off x="5556440" y="3299364"/>
            <a:ext cx="843451" cy="95909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A75AE223-AEE2-4C14-97F2-6E12FD4D9BF2}"/>
              </a:ext>
            </a:extLst>
          </p:cNvPr>
          <p:cNvCxnSpPr>
            <a:cxnSpLocks/>
            <a:stCxn id="8" idx="6"/>
            <a:endCxn id="13" idx="1"/>
          </p:cNvCxnSpPr>
          <p:nvPr/>
        </p:nvCxnSpPr>
        <p:spPr>
          <a:xfrm>
            <a:off x="5556440" y="3395273"/>
            <a:ext cx="843452" cy="802725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4E59D91A-D067-4353-A7AC-4078069D0B7A}"/>
              </a:ext>
            </a:extLst>
          </p:cNvPr>
          <p:cNvCxnSpPr>
            <a:cxnSpLocks/>
            <a:stCxn id="6" idx="6"/>
            <a:endCxn id="15" idx="1"/>
          </p:cNvCxnSpPr>
          <p:nvPr/>
        </p:nvCxnSpPr>
        <p:spPr>
          <a:xfrm flipV="1">
            <a:off x="5640522" y="5101222"/>
            <a:ext cx="759369" cy="264736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A803F53C-E8A9-48C3-AA17-0029A595F733}"/>
              </a:ext>
            </a:extLst>
          </p:cNvPr>
          <p:cNvCxnSpPr>
            <a:cxnSpLocks/>
            <a:stCxn id="6" idx="6"/>
            <a:endCxn id="17" idx="1"/>
          </p:cNvCxnSpPr>
          <p:nvPr/>
        </p:nvCxnSpPr>
        <p:spPr>
          <a:xfrm>
            <a:off x="5640522" y="5365958"/>
            <a:ext cx="759376" cy="483472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18FBBD1F-18BF-4580-9D76-7A2D1498A8B6}"/>
              </a:ext>
            </a:extLst>
          </p:cNvPr>
          <p:cNvCxnSpPr>
            <a:cxnSpLocks/>
            <a:stCxn id="4" idx="6"/>
            <a:endCxn id="8" idx="2"/>
          </p:cNvCxnSpPr>
          <p:nvPr/>
        </p:nvCxnSpPr>
        <p:spPr>
          <a:xfrm flipV="1">
            <a:off x="2702875" y="3395273"/>
            <a:ext cx="541286" cy="932791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444CD87C-2B28-48E8-BCFC-23024C412B36}"/>
              </a:ext>
            </a:extLst>
          </p:cNvPr>
          <p:cNvCxnSpPr>
            <a:cxnSpLocks/>
            <a:stCxn id="4" idx="6"/>
            <a:endCxn id="6" idx="2"/>
          </p:cNvCxnSpPr>
          <p:nvPr/>
        </p:nvCxnSpPr>
        <p:spPr>
          <a:xfrm>
            <a:off x="2702875" y="4328064"/>
            <a:ext cx="625368" cy="1037894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6" name="Rectangle 55">
            <a:extLst>
              <a:ext uri="{FF2B5EF4-FFF2-40B4-BE49-F238E27FC236}">
                <a16:creationId xmlns:a16="http://schemas.microsoft.com/office/drawing/2014/main" id="{CF6C742F-47B0-4D24-AF41-01D2D31CB6BD}"/>
              </a:ext>
            </a:extLst>
          </p:cNvPr>
          <p:cNvSpPr/>
          <p:nvPr/>
        </p:nvSpPr>
        <p:spPr>
          <a:xfrm>
            <a:off x="10217780" y="2155042"/>
            <a:ext cx="972209" cy="47034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Item</a:t>
            </a: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F99B798F-726E-4B92-B7BF-28A0239A92C6}"/>
              </a:ext>
            </a:extLst>
          </p:cNvPr>
          <p:cNvSpPr/>
          <p:nvPr/>
        </p:nvSpPr>
        <p:spPr>
          <a:xfrm>
            <a:off x="10217779" y="3066817"/>
            <a:ext cx="972209" cy="47034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Item</a:t>
            </a: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26209AE6-6D94-4C0F-8CA0-85D37F4F9DDC}"/>
              </a:ext>
            </a:extLst>
          </p:cNvPr>
          <p:cNvSpPr/>
          <p:nvPr/>
        </p:nvSpPr>
        <p:spPr>
          <a:xfrm>
            <a:off x="10217780" y="3965451"/>
            <a:ext cx="972208" cy="47034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Item</a:t>
            </a: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61EA585D-4045-46AD-9D1D-BAC00401645E}"/>
              </a:ext>
            </a:extLst>
          </p:cNvPr>
          <p:cNvSpPr/>
          <p:nvPr/>
        </p:nvSpPr>
        <p:spPr>
          <a:xfrm>
            <a:off x="10217779" y="4868675"/>
            <a:ext cx="972208" cy="470340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Item</a:t>
            </a: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E5C9964D-D683-40AF-8179-E743A40DEA9A}"/>
              </a:ext>
            </a:extLst>
          </p:cNvPr>
          <p:cNvSpPr/>
          <p:nvPr/>
        </p:nvSpPr>
        <p:spPr>
          <a:xfrm>
            <a:off x="10217786" y="5616883"/>
            <a:ext cx="972208" cy="470340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Item</a:t>
            </a:r>
          </a:p>
        </p:txBody>
      </p:sp>
      <p:cxnSp>
        <p:nvCxnSpPr>
          <p:cNvPr id="66" name="Straight Arrow Connector 65">
            <a:extLst>
              <a:ext uri="{FF2B5EF4-FFF2-40B4-BE49-F238E27FC236}">
                <a16:creationId xmlns:a16="http://schemas.microsoft.com/office/drawing/2014/main" id="{8D238F3C-2444-4887-8A72-4861620FDB3A}"/>
              </a:ext>
            </a:extLst>
          </p:cNvPr>
          <p:cNvCxnSpPr>
            <a:stCxn id="9" idx="3"/>
            <a:endCxn id="56" idx="1"/>
          </p:cNvCxnSpPr>
          <p:nvPr/>
        </p:nvCxnSpPr>
        <p:spPr>
          <a:xfrm>
            <a:off x="9600294" y="2387589"/>
            <a:ext cx="617486" cy="262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8" name="Straight Arrow Connector 67">
            <a:extLst>
              <a:ext uri="{FF2B5EF4-FFF2-40B4-BE49-F238E27FC236}">
                <a16:creationId xmlns:a16="http://schemas.microsoft.com/office/drawing/2014/main" id="{43DA254C-7DF3-42A6-9832-B2FF240993B7}"/>
              </a:ext>
            </a:extLst>
          </p:cNvPr>
          <p:cNvCxnSpPr>
            <a:stCxn id="11" idx="3"/>
            <a:endCxn id="58" idx="1"/>
          </p:cNvCxnSpPr>
          <p:nvPr/>
        </p:nvCxnSpPr>
        <p:spPr>
          <a:xfrm>
            <a:off x="9600292" y="3299364"/>
            <a:ext cx="617487" cy="262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0" name="Straight Arrow Connector 69">
            <a:extLst>
              <a:ext uri="{FF2B5EF4-FFF2-40B4-BE49-F238E27FC236}">
                <a16:creationId xmlns:a16="http://schemas.microsoft.com/office/drawing/2014/main" id="{373931BD-0DD9-451A-9EFD-4EB22F660DDB}"/>
              </a:ext>
            </a:extLst>
          </p:cNvPr>
          <p:cNvCxnSpPr>
            <a:stCxn id="13" idx="3"/>
            <a:endCxn id="60" idx="1"/>
          </p:cNvCxnSpPr>
          <p:nvPr/>
        </p:nvCxnSpPr>
        <p:spPr>
          <a:xfrm>
            <a:off x="9600292" y="4197998"/>
            <a:ext cx="617488" cy="262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2" name="Straight Arrow Connector 71">
            <a:extLst>
              <a:ext uri="{FF2B5EF4-FFF2-40B4-BE49-F238E27FC236}">
                <a16:creationId xmlns:a16="http://schemas.microsoft.com/office/drawing/2014/main" id="{F81BCF53-6426-4C83-BF3A-7F6A78C017A3}"/>
              </a:ext>
            </a:extLst>
          </p:cNvPr>
          <p:cNvCxnSpPr>
            <a:stCxn id="15" idx="3"/>
            <a:endCxn id="62" idx="1"/>
          </p:cNvCxnSpPr>
          <p:nvPr/>
        </p:nvCxnSpPr>
        <p:spPr>
          <a:xfrm>
            <a:off x="9600291" y="5101222"/>
            <a:ext cx="617488" cy="262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4" name="Straight Arrow Connector 73">
            <a:extLst>
              <a:ext uri="{FF2B5EF4-FFF2-40B4-BE49-F238E27FC236}">
                <a16:creationId xmlns:a16="http://schemas.microsoft.com/office/drawing/2014/main" id="{3E6164B1-B9BB-4BA6-9C7D-53997856E02B}"/>
              </a:ext>
            </a:extLst>
          </p:cNvPr>
          <p:cNvCxnSpPr>
            <a:stCxn id="17" idx="3"/>
            <a:endCxn id="64" idx="1"/>
          </p:cNvCxnSpPr>
          <p:nvPr/>
        </p:nvCxnSpPr>
        <p:spPr>
          <a:xfrm>
            <a:off x="9600298" y="5849430"/>
            <a:ext cx="617488" cy="262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BDE902D3-0B6C-4296-BB68-B4432C82FD57}"/>
              </a:ext>
            </a:extLst>
          </p:cNvPr>
          <p:cNvSpPr txBox="1"/>
          <p:nvPr/>
        </p:nvSpPr>
        <p:spPr>
          <a:xfrm>
            <a:off x="1169233" y="1134760"/>
            <a:ext cx="80497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err="1"/>
              <a:t>Contoh</a:t>
            </a:r>
            <a:r>
              <a:rPr lang="en-US" sz="3200" b="1" dirty="0"/>
              <a:t> Alur </a:t>
            </a:r>
            <a:r>
              <a:rPr lang="en-US" sz="3200" b="1" dirty="0" err="1"/>
              <a:t>Konstrak</a:t>
            </a:r>
            <a:r>
              <a:rPr lang="en-US" sz="3200" b="1" dirty="0"/>
              <a:t> </a:t>
            </a:r>
            <a:r>
              <a:rPr lang="en-US" sz="3200" b="1" dirty="0" err="1"/>
              <a:t>Sampai</a:t>
            </a:r>
            <a:r>
              <a:rPr lang="en-US" sz="3200" b="1" dirty="0"/>
              <a:t> </a:t>
            </a:r>
            <a:r>
              <a:rPr lang="en-US" sz="3200" b="1" dirty="0" err="1"/>
              <a:t>ke</a:t>
            </a:r>
            <a:r>
              <a:rPr lang="en-US" sz="3200" b="1" dirty="0"/>
              <a:t> Item</a:t>
            </a:r>
          </a:p>
        </p:txBody>
      </p:sp>
    </p:spTree>
    <p:extLst>
      <p:ext uri="{BB962C8B-B14F-4D97-AF65-F5344CB8AC3E}">
        <p14:creationId xmlns:p14="http://schemas.microsoft.com/office/powerpoint/2010/main" val="12692786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A1DA0CF-CDCD-08DE-1279-0F893377EC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3216" y="2200759"/>
            <a:ext cx="10548089" cy="298256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186850F-D76B-6DF6-DC67-69B0327BC797}"/>
              </a:ext>
            </a:extLst>
          </p:cNvPr>
          <p:cNvSpPr txBox="1"/>
          <p:nvPr/>
        </p:nvSpPr>
        <p:spPr>
          <a:xfrm>
            <a:off x="1224366" y="1443845"/>
            <a:ext cx="23671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err="1"/>
              <a:t>Contoh</a:t>
            </a:r>
            <a:r>
              <a:rPr lang="en-US" sz="2400" b="1" dirty="0"/>
              <a:t> Blueprint</a:t>
            </a:r>
          </a:p>
        </p:txBody>
      </p:sp>
    </p:spTree>
    <p:extLst>
      <p:ext uri="{BB962C8B-B14F-4D97-AF65-F5344CB8AC3E}">
        <p14:creationId xmlns:p14="http://schemas.microsoft.com/office/powerpoint/2010/main" val="16036396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89</TotalTime>
  <Words>274</Words>
  <Application>Microsoft Macintosh PowerPoint</Application>
  <PresentationFormat>Widescreen</PresentationFormat>
  <Paragraphs>85</Paragraphs>
  <Slides>12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1" baseType="lpstr">
      <vt:lpstr>AR CHRISTY</vt:lpstr>
      <vt:lpstr>Arial</vt:lpstr>
      <vt:lpstr>Britannic Bold</vt:lpstr>
      <vt:lpstr>Calibri</vt:lpstr>
      <vt:lpstr>Calibri Light</vt:lpstr>
      <vt:lpstr>Wingdings</vt:lpstr>
      <vt:lpstr>Wingdings 2</vt:lpstr>
      <vt:lpstr>Wingdings 3</vt:lpstr>
      <vt:lpstr>Office Theme</vt:lpstr>
      <vt:lpstr>Sesi II : Prosedur Pengembangan Instrumen</vt:lpstr>
      <vt:lpstr>PowerPoint Presentation</vt:lpstr>
      <vt:lpstr>KONSTRAK</vt:lpstr>
      <vt:lpstr>PowerPoint Presentation</vt:lpstr>
      <vt:lpstr>Jenis konstrak psikologis</vt:lpstr>
      <vt:lpstr>INDIKATOR FORMATIF VS REFLEKTIF</vt:lpstr>
      <vt:lpstr>VARIABEL LATEN &amp; VARIABEL MANIFES</vt:lpstr>
      <vt:lpstr>Bagaimana cara mengukur variabel laten ??</vt:lpstr>
      <vt:lpstr>Permasalahan berikutnya, Apakah benar-benar sepadan ??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Sesi III : Prosedur Pengembangan Instrumen</dc:title>
  <dc:creator>user</dc:creator>
  <cp:lastModifiedBy>Koenz</cp:lastModifiedBy>
  <cp:revision>5</cp:revision>
  <dcterms:created xsi:type="dcterms:W3CDTF">2022-03-15T01:58:07Z</dcterms:created>
  <dcterms:modified xsi:type="dcterms:W3CDTF">2026-04-16T20:25:40Z</dcterms:modified>
</cp:coreProperties>
</file>